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4" r:id="rId4"/>
    <p:sldId id="277" r:id="rId5"/>
    <p:sldId id="267" r:id="rId6"/>
    <p:sldId id="264" r:id="rId7"/>
    <p:sldId id="275" r:id="rId8"/>
    <p:sldId id="268" r:id="rId9"/>
    <p:sldId id="278" r:id="rId10"/>
    <p:sldId id="262" r:id="rId11"/>
    <p:sldId id="283" r:id="rId12"/>
    <p:sldId id="263" r:id="rId13"/>
    <p:sldId id="265" r:id="rId14"/>
    <p:sldId id="276" r:id="rId15"/>
    <p:sldId id="272" r:id="rId16"/>
    <p:sldId id="282" r:id="rId17"/>
    <p:sldId id="273" r:id="rId18"/>
    <p:sldId id="260" r:id="rId19"/>
    <p:sldId id="259" r:id="rId20"/>
    <p:sldId id="271" r:id="rId21"/>
    <p:sldId id="279" r:id="rId22"/>
    <p:sldId id="270" r:id="rId23"/>
    <p:sldId id="266" r:id="rId24"/>
    <p:sldId id="269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 snapToObjects="1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7T14:37:32.42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1 24575,'46'0'0,"-25"0"0,24 0 0,-34 0 0,3 0 0,1 0 0,-5 0 0,10 0 0,-10 0 0,10 0 0,-10 0 0,5 0 0,-6 0 0,1 0 0,-1 0 0,0 0 0,1 0 0,-1 0 0,0 0 0,1 0 0,-1 0 0,1 0 0,-1 0 0,0 0 0,1 0 0,-1 0 0,0 0 0,1 0 0,-1 0 0,0 0 0,1 0 0,-1 0 0,1 0 0,-1 0 0,0 0 0,1 0 0,-1 0 0,0 0 0,1 0 0,-1 0 0,1 0 0,-1 0 0,-4 0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7T14:41:24.6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83801.59375"/>
      <inkml:brushProperty name="anchorY" value="-129554.79688"/>
      <inkml:brushProperty name="scaleFactor" value="0.5"/>
    </inkml:brush>
  </inkml:definitions>
  <inkml:trace contextRef="#ctx0" brushRef="#br0">1 1 24575,'21'0'0,"2"0"0,-12 0 0,3 0 0,1 0 0,-5 0 0,5 0 0,-6 0 0,1 0 0,-1 0 0,0 0 0,1 0 0,-1 0 0,0 0 0,1 4 0,-1-3 0,0 3 0,1-4 0,-1 0 0,1 0 0,-1 0 0,0 0 0,1 0 0,-1 0 0,0 0 0,1 0 0,-1 0 0,0 0 0,1 0 0,-1 0 0,1 0 0,-1 0 0,0 0 0,1 0 0,-1 0 0,0 0 0,1 0 0,-1 0 0,0 0 0,1 0 0,-1 0 0,1 0 0,-1 0 0,-4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7T14:37:34.6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876.24414"/>
      <inkml:brushProperty name="anchorY" value="-11759.80762"/>
      <inkml:brushProperty name="scaleFactor" value="0.5"/>
    </inkml:brush>
  </inkml:definitions>
  <inkml:trace contextRef="#ctx0" brushRef="#br0">1 1 24575,'14'4'0,"0"1"0,-5 0 0,-4 4 0,4-8 0,-4 7 0,4-3 0,1 0 0,-1 4 0,0-4 0,1 0 0,-1-1 0,-4 0 0,4-3 0,-4 4 0,4-1 0,1-3 0,-1 7 0,0-7 0,1 8 0,-1-8 0,0 7 0,1-7 0,-1 3 0,1 0 0,-1-3 0,0 3 0,1 1 0,-1-4 0,0 3 0,1 0 0,-1-3 0,-4 7 0,4-7 0,-4 8 0,0-4 0,3 0 0,-7 3 0,8-6 0,-8 6 0,7-7 0,-3 7 0,0-3 0,-5 1 0,-5-6 0,0-1 0,1-4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7T14:37:36.43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9945.13672"/>
      <inkml:brushProperty name="anchorY" value="-23518.21875"/>
      <inkml:brushProperty name="scaleFactor" value="0.5"/>
    </inkml:brush>
  </inkml:definitions>
  <inkml:trace contextRef="#ctx0" brushRef="#br0">398 0 24575,'-9'10'0,"-1"-1"0,1 1 0,-1-1 0,1-4 0,0-1 0,3 0 0,-2 2 0,3-1 0,-4 3 0,-1-7 0,1 7 0,0-6 0,-1 6 0,1-7 0,-1 7 0,1-7 0,0 3 0,3 1 0,-2-4 0,3 7 0,-4-7 0,-1 7 0,1-2 0,-1-1 0,1 3 0,0-7 0,-1 7 0,1-7 0,-5 8 0,3-3 0,-3-1 0,-1 4 0,5-4 0,-5 1 0,10 2 0,-3-7 0,2 8 0,-3-8 0,4 7 0,-4-7 0,8 7 0,-7-7 0,7 8 0,-7-8 0,7 7 0,-3-7 0,4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7T14:37:41.86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7076.65625"/>
      <inkml:brushProperty name="anchorY" value="-32991.50781"/>
      <inkml:brushProperty name="scaleFactor" value="0.5"/>
    </inkml:brush>
  </inkml:definitions>
  <inkml:trace contextRef="#ctx0" brushRef="#br0">1 1 24575,'14'0'0,"0"0"0,-5 0 0,0 0 0,1 0 0,-1 0 0,1 0 0,-1 0 0,0 0 0,1 0 0,-1 0 0,0 0 0,1 0 0,-1 0 0,0 0 0,1 0 0,-1 0 0,1 0 0,-1 0 0,0 0 0,1 0 0,-1 0 0,0 0 0,1 0 0,-1 0 0,0 0 0,1 0 0,-1 0 0,1 0 0,-1 0 0,0 0 0,1 0 0,-1 0 0,0 0 0,1 0 0,-1 0 0,1 0 0,-1 0 0,0 0 0,-4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7T14:37:55.37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6613.25781"/>
      <inkml:brushProperty name="anchorY" value="-44745.11328"/>
      <inkml:brushProperty name="scaleFactor" value="0.5"/>
    </inkml:brush>
  </inkml:definitions>
  <inkml:trace contextRef="#ctx0" brushRef="#br0">0 0 24575,'15'0'0,"-2"0"0,-3 0 0,-1 0 0,0 0 0,1 0 0,4 0 0,-3 0 0,8 0 0,-8 0 0,3 0 0,-4 0 0,-1 0 0,0 0 0,1 0 0,-1 0 0,1 0 0,-1 0 0,0 0 0,1 0 0,-1 0 0,0 0 0,1 0 0,-1 0 0,1 0 0,-1 0 0,0 0 0,1 0 0,-1 0 0,0 0 0,1 0 0,-1 0 0,0 0 0,1 0 0,-1 0 0,1 0 0,-1 0 0,0 0 0,1 0 0,-1 0 0,5 0 0,2 0 0,5 0 0,-5 0 0,-2 0 0,-5 0 0,1 0 0,-1 0 0,0 0 0,1 0 0,-1 0 0,1 0 0,-1 0 0,0 0 0,1 0 0,-1 0 0,0 0 0,1 0 0,-1 0 0,0 0 0,1 0 0,4 0 0,-3 0 0,3 0 0,-4 0 0,-1 0 0,0 0 0,1 0 0,-1 0 0,0 0 0,-8 0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7T14:37:58.69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1357.71094"/>
      <inkml:brushProperty name="anchorY" value="-56475.11719"/>
      <inkml:brushProperty name="scaleFactor" value="0.5"/>
    </inkml:brush>
  </inkml:definitions>
  <inkml:trace contextRef="#ctx0" brushRef="#br0">19 0 24575,'15'0'0,"-2"0"0,-3 0 0,4 0 0,2 0 0,-1 0 0,0 0 0,-6 0 0,0 4 0,1 2 0,-1-1 0,1 3 0,-1-7 0,0 3 0,1 0 0,-1-2 0,0 6 0,1-3 0,-1 0 0,0 4 0,1-4 0,-1 4 0,1-4 0,-1 4 0,0-4 0,1 4 0,-1 1 0,0-1 0,1 0 0,-1 1 0,1-1 0,-1 0 0,0 1 0,1-1 0,-5 1 0,3-1 0,-3-4 0,1 3 0,2-2 0,-7 3 0,7-4 0,-7 4 0,3-4 0,-8 0 0,-1-1 0,-4-4 0,-1 0 0,1 4 0,0-3 0,-1 3 0,1-4 0,0 5 0,-1-4 0,1 3 0,-1-4 0,5 4 0,-3-3 0,3 7 0,-5-7 0,1 8 0,0-8 0,-1 7 0,-4-2 0,3 3 0,-3 1 0,-1 0 0,0 0 0,-2 5 0,-2-4 0,8 4 0,-9 0 0,10-5 0,-5 5 0,1-5 0,7-1 0,-6 1 0,8-1 0,-5 1 0,1-5 0,4 3 0,-3-7 0,2 3 0,-3-4 0,4 0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7T14:38:02.93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3328.34375"/>
      <inkml:brushProperty name="anchorY" value="-65936.40625"/>
      <inkml:brushProperty name="scaleFactor" value="0.5"/>
    </inkml:brush>
  </inkml:definitions>
  <inkml:trace contextRef="#ctx0" brushRef="#br0">237 0 24575,'-16'0'0,"1"0"0,6 0 0,0 0 0,-1 0 0,1 0 0,0 0 0,-1 0 0,1 0 0,0 0 0,-1 0 0,1 0 0,4 4 0,-4-2 0,4 2 0,-4-4 0,-1 0 0,1 0 0,0 0 0,-1 0 0,1 0 0,4 4 0,-4-3 0,4 3 0,-4-4 0,4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7T14:38:10.53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4751.75"/>
      <inkml:brushProperty name="anchorY" value="-75234.46094"/>
      <inkml:brushProperty name="scaleFactor" value="0.5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7T14:41:21.77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56415.375"/>
      <inkml:brushProperty name="anchorY" value="-120006.0625"/>
      <inkml:brushProperty name="scaleFactor" value="0.5"/>
    </inkml:brush>
  </inkml:definitions>
  <inkml:trace contextRef="#ctx0" brushRef="#br0">136 1 24575,'0'14'0,"5"0"0,-4-5 0,7 0 0,-7 1 0,7-1 0,-7 1 0,8-1 0,-8 0 0,7 1 0,-7-1 0,7-4 0,-2 4 0,3-4 0,0 4 0,1 1 0,-1-1 0,0-4 0,-3 3 0,2-7 0,-3 4 0,0-1 0,4-3 0,-4 3 0,0 0 0,3-3 0,-2 3 0,3 1 0,0-4 0,1 7 0,-1-3 0,0 0 0,1 4 0,-1-8 0,-4 7 0,4-3 0,-4 0 0,4 4 0,1-8 0,-5 7 0,3-7 0,-3 3 0,1 0 0,-2 2 0,-8 3 0,2 0 0,-6-3 0,7 2 0,-7-3 0,3 4 0,-5 1 0,1-1 0,0 1 0,-1-1 0,1 0 0,-1 6 0,5-5 0,-4 5 0,4-6 0,-1 0 0,-2 1 0,7-1 0,-3 1 0,0-1 0,-1 0 0,-1 1 0,-2-5 0,3 3 0,-5-3 0,5 5 0,-3-5 0,3 3 0,-5-2 0,1 3 0,0 0 0,-1 1 0,1-1 0,0 0 0,-1 1 0,1-1 0,-1-4 0,1 4 0,0-8 0,-1 7 0,-4-2 0,3 3 0,-3-3 0,-1 3 0,5-4 0,-5 5 0,6-5 0,0 3 0,-1-7 0,1 8 0,0-8 0,3 3 0,2-4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922E-229A-C742-80C9-8D41E079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F345A-5A85-DB40-A773-0CF6D725E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DA845-B932-6F4A-9165-8AEFB336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990-4046-084F-9998-C8B3E192B20C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2ACA6-691F-3B46-BC01-5D29FBC8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59726-B9C5-0548-A39A-930E864D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FAF-5EBD-CC4C-931B-A55C3370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9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1146-5C2A-DA40-B59B-BAC71EF8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8B923-998E-BB40-A1FA-1322EC904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ED938-95DD-0A4F-AC72-2ADFD624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990-4046-084F-9998-C8B3E192B20C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338EE-B200-4E46-85B9-CC89BE776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24A9C-25D6-A248-BCCB-0ED74EDC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FAF-5EBD-CC4C-931B-A55C3370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6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139D16-0F78-CB4D-9442-CD343C05E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D938F-72B7-D546-ABD6-F9691703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25EA8-509F-814C-9096-0DFD9CF4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990-4046-084F-9998-C8B3E192B20C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F76B1-E46A-2747-B8C4-6C0C8635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EB8BD-C787-4642-8793-A15140B3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FAF-5EBD-CC4C-931B-A55C3370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6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56242-7B30-A440-A372-0C37DF21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74A7-5027-3147-A1CE-0A16228AE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1F2E5-FDF9-FF43-92A7-70370EE7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990-4046-084F-9998-C8B3E192B20C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17399-62C4-514D-A91B-62FEFA51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C18C1-5014-2744-8D42-BBF9D9FC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FAF-5EBD-CC4C-931B-A55C3370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1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7665-1DCA-3F44-8EFB-0E5D5655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BAE4E-9D5E-B740-AF08-26FA6E5F6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263F2-7C2D-364F-8F45-954BF88B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990-4046-084F-9998-C8B3E192B20C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75279-7EC6-C04B-A0FE-D323C03F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036F5-E3C3-CD42-A8E4-0D6206F8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FAF-5EBD-CC4C-931B-A55C3370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4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D950C-FFC2-A44D-8AA4-974790F7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946C2-179C-B141-A6DF-99A568B2B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23B13-1A8C-CE4B-89D0-67169DDBD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A3243-4BB1-0442-BA50-823E67A2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990-4046-084F-9998-C8B3E192B20C}" type="datetimeFigureOut">
              <a:rPr lang="en-US" smtClean="0"/>
              <a:t>4/17/22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C3D8A-F789-B146-A80B-A24C5D23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50782-77DC-524E-94B6-063F68CA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FAF-5EBD-CC4C-931B-A55C3370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3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7519-E219-5842-92BD-FB15F1A2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61425-FA2E-B647-AEEB-30BFCB456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538C9-F824-FC4C-A767-12FE0B05C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40924A-9039-7A40-8B1A-F29A2596E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04BDB-B97B-D640-937D-1143B6868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D57B02-EA5F-9647-BA07-CF7429AD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990-4046-084F-9998-C8B3E192B20C}" type="datetimeFigureOut">
              <a:rPr lang="en-US" smtClean="0"/>
              <a:t>4/17/22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D8908-4AD5-4E4D-BA1F-B083A6C1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96890-90E5-9B45-BEB1-4130E6B8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FAF-5EBD-CC4C-931B-A55C3370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6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D7B2-5321-F24A-A202-A9A7A71E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1A9490-49F9-084A-9CCB-E8AA475C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990-4046-084F-9998-C8B3E192B20C}" type="datetimeFigureOut">
              <a:rPr lang="en-US" smtClean="0"/>
              <a:t>4/17/22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2B4B9-DAC5-2447-BA27-EA4246F8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C35E4-10A5-8B40-A36D-61C36D85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FAF-5EBD-CC4C-931B-A55C3370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6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95A05-FD23-1741-8D47-1F4C3FBA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990-4046-084F-9998-C8B3E192B20C}" type="datetimeFigureOut">
              <a:rPr lang="en-US" smtClean="0"/>
              <a:t>4/17/22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0918C-CA27-4A47-A335-D41D6CC7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C9ECF-069B-C346-AEA1-AED97D97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FAF-5EBD-CC4C-931B-A55C3370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5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074C-D9D1-1C4B-A408-6FF90260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66692-D16F-C140-BEE8-902E0922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64CE6-896B-6942-BA34-98880A946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11D82-C325-B144-849B-DDAB31B2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990-4046-084F-9998-C8B3E192B20C}" type="datetimeFigureOut">
              <a:rPr lang="en-US" smtClean="0"/>
              <a:t>4/17/22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E92BC-EF57-6549-92CC-F7910B15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9F98B-0456-ED42-B474-0B1C4BF9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FAF-5EBD-CC4C-931B-A55C3370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2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87A8-C33D-7747-B7C7-2E3FB7B4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88A176-43CA-4447-9A82-91ACE2958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4FFE2-5B1D-E54F-9246-A0B815F7C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1BB5B-4883-EA40-8411-D3AC4E6F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990-4046-084F-9998-C8B3E192B20C}" type="datetimeFigureOut">
              <a:rPr lang="en-US" smtClean="0"/>
              <a:t>4/17/22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3A755-567D-4A4A-BC9F-0A4FA8BE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26F06-B3F5-434D-857B-137E5AE5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9FAF-5EBD-CC4C-931B-A55C3370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5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A9ABA7-9BB8-AE41-9DB8-6EC9E7E2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8BB8F-020F-AC4E-872B-7B002E565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BE36-B5B4-9143-87BA-88CE05343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6990-4046-084F-9998-C8B3E192B20C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9307F-E9CD-A245-8C4A-A0F2FD5D8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04F05-89A2-8F4C-937B-AADEAE9A9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89FAF-5EBD-CC4C-931B-A55C3370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4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9.png"/><Relationship Id="rId18" Type="http://schemas.openxmlformats.org/officeDocument/2006/relationships/customXml" Target="../ink/ink9.xml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customXml" Target="../ink/ink6.xml"/><Relationship Id="rId17" Type="http://schemas.openxmlformats.org/officeDocument/2006/relationships/image" Target="../media/image11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5.xml"/><Relationship Id="rId19" Type="http://schemas.openxmlformats.org/officeDocument/2006/relationships/image" Target="../media/image12.png"/><Relationship Id="rId4" Type="http://schemas.openxmlformats.org/officeDocument/2006/relationships/customXml" Target="../ink/ink2.xml"/><Relationship Id="rId9" Type="http://schemas.openxmlformats.org/officeDocument/2006/relationships/image" Target="../media/image7.png"/><Relationship Id="rId1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etc.usf.edu/clipart/76100/76180/76180_conc-circle_lg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347A3-4AB7-C540-B2CC-89DCE81AC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265" y="477520"/>
            <a:ext cx="10640815" cy="3901974"/>
          </a:xfrm>
        </p:spPr>
        <p:txBody>
          <a:bodyPr>
            <a:noAutofit/>
          </a:bodyPr>
          <a:lstStyle/>
          <a:p>
            <a:br>
              <a:rPr lang="en-US" sz="4800" b="1" dirty="0">
                <a:solidFill>
                  <a:srgbClr val="FF0000"/>
                </a:solidFill>
                <a:latin typeface="Zapfino" panose="03030300040707070C03" pitchFamily="66" charset="77"/>
              </a:rPr>
            </a:br>
            <a:br>
              <a:rPr lang="en-US" sz="4800" b="1" dirty="0">
                <a:solidFill>
                  <a:srgbClr val="FF0000"/>
                </a:solidFill>
                <a:latin typeface="Zapfino" panose="03030300040707070C03" pitchFamily="66" charset="77"/>
              </a:rPr>
            </a:br>
            <a:br>
              <a:rPr lang="en-US" sz="4800" b="1" dirty="0">
                <a:solidFill>
                  <a:srgbClr val="FF0000"/>
                </a:solidFill>
                <a:latin typeface="Zapfino" panose="03030300040707070C03" pitchFamily="66" charset="77"/>
              </a:rPr>
            </a:br>
            <a:r>
              <a:rPr lang="en-US" sz="4800" b="1" dirty="0">
                <a:solidFill>
                  <a:srgbClr val="FF0000"/>
                </a:solidFill>
                <a:latin typeface="Zapfino" panose="03030300040707070C03" pitchFamily="66" charset="77"/>
              </a:rPr>
              <a:t>Life Journey– </a:t>
            </a:r>
            <a:r>
              <a:rPr lang="en-US" sz="4800" b="1" dirty="0" err="1">
                <a:solidFill>
                  <a:srgbClr val="FF0000"/>
                </a:solidFill>
                <a:latin typeface="Zapfino" panose="03030300040707070C03" pitchFamily="66" charset="77"/>
              </a:rPr>
              <a:t>Yours,Theirs</a:t>
            </a:r>
            <a:r>
              <a:rPr lang="en-US" sz="4800" b="1" dirty="0">
                <a:solidFill>
                  <a:srgbClr val="FF0000"/>
                </a:solidFill>
                <a:latin typeface="Zapfino" panose="03030300040707070C03" pitchFamily="66" charset="77"/>
              </a:rPr>
              <a:t> and Mine </a:t>
            </a:r>
            <a:br>
              <a:rPr lang="en-US" sz="4800" b="1" dirty="0">
                <a:solidFill>
                  <a:srgbClr val="FF0000"/>
                </a:solidFill>
                <a:latin typeface="Zapfino" panose="03030300040707070C03" pitchFamily="66" charset="77"/>
              </a:rPr>
            </a:br>
            <a:r>
              <a:rPr lang="en-US" sz="2400" b="1" dirty="0">
                <a:solidFill>
                  <a:srgbClr val="FF0000"/>
                </a:solidFill>
                <a:latin typeface="Zapfino" panose="03030300040707070C03" pitchFamily="66" charset="77"/>
              </a:rPr>
              <a:t>(A Conceptual Framework)</a:t>
            </a:r>
            <a:endParaRPr lang="en-US" sz="4800" b="1" dirty="0">
              <a:solidFill>
                <a:srgbClr val="FF0000"/>
              </a:solidFill>
              <a:latin typeface="Zapfino" panose="03030300040707070C03" pitchFamily="66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82E61-F976-034F-AD78-FA27312D5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4114800"/>
            <a:ext cx="8756822" cy="212536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16000" b="1" dirty="0" err="1">
                <a:solidFill>
                  <a:srgbClr val="FF0000"/>
                </a:solidFill>
              </a:rPr>
              <a:t>जीवन-यात्रा</a:t>
            </a:r>
            <a:r>
              <a:rPr lang="en-US" sz="16000" b="1" dirty="0">
                <a:solidFill>
                  <a:srgbClr val="FF0000"/>
                </a:solidFill>
              </a:rPr>
              <a:t> – </a:t>
            </a:r>
            <a:r>
              <a:rPr lang="en-US" sz="16000" b="1" dirty="0" err="1">
                <a:solidFill>
                  <a:srgbClr val="FF0000"/>
                </a:solidFill>
              </a:rPr>
              <a:t>आपकी</a:t>
            </a:r>
            <a:r>
              <a:rPr lang="en-US" sz="16000" b="1" dirty="0">
                <a:solidFill>
                  <a:srgbClr val="FF0000"/>
                </a:solidFill>
              </a:rPr>
              <a:t>, </a:t>
            </a:r>
            <a:r>
              <a:rPr lang="en-US" sz="16000" b="1" dirty="0" err="1">
                <a:solidFill>
                  <a:srgbClr val="FF0000"/>
                </a:solidFill>
              </a:rPr>
              <a:t>उनकी</a:t>
            </a:r>
            <a:r>
              <a:rPr lang="en-US" sz="16000" b="1" dirty="0">
                <a:solidFill>
                  <a:srgbClr val="FF0000"/>
                </a:solidFill>
              </a:rPr>
              <a:t> </a:t>
            </a:r>
            <a:r>
              <a:rPr lang="en-US" sz="16000" b="1" dirty="0" err="1">
                <a:solidFill>
                  <a:srgbClr val="FF0000"/>
                </a:solidFill>
              </a:rPr>
              <a:t>और</a:t>
            </a:r>
            <a:r>
              <a:rPr lang="en-US" sz="16000" b="1" dirty="0">
                <a:solidFill>
                  <a:srgbClr val="FF0000"/>
                </a:solidFill>
              </a:rPr>
              <a:t> </a:t>
            </a:r>
            <a:r>
              <a:rPr lang="en-US" sz="16000" b="1" dirty="0" err="1">
                <a:solidFill>
                  <a:srgbClr val="FF0000"/>
                </a:solidFill>
              </a:rPr>
              <a:t>मेरी</a:t>
            </a:r>
            <a:endParaRPr lang="en-US" sz="16000" b="1" dirty="0">
              <a:solidFill>
                <a:srgbClr val="FF0000"/>
              </a:solidFill>
            </a:endParaRPr>
          </a:p>
          <a:p>
            <a:endParaRPr lang="en-US" sz="16000" dirty="0"/>
          </a:p>
          <a:p>
            <a:r>
              <a:rPr lang="en-US" sz="16000"/>
              <a:t>Surendra </a:t>
            </a:r>
            <a:r>
              <a:rPr lang="en-US" sz="16000" dirty="0"/>
              <a:t>Gambhir</a:t>
            </a:r>
          </a:p>
        </p:txBody>
      </p:sp>
    </p:spTree>
    <p:extLst>
      <p:ext uri="{BB962C8B-B14F-4D97-AF65-F5344CB8AC3E}">
        <p14:creationId xmlns:p14="http://schemas.microsoft.com/office/powerpoint/2010/main" val="310721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15FE-EAAE-D64C-AE72-7588DBAD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Example: SUN-SHINE ON MOON &amp; EARTH</a:t>
            </a:r>
          </a:p>
        </p:txBody>
      </p:sp>
      <p:pic>
        <p:nvPicPr>
          <p:cNvPr id="1026" name="Picture 2" descr="The sun shining on the earth and the moon, illustration">
            <a:extLst>
              <a:ext uri="{FF2B5EF4-FFF2-40B4-BE49-F238E27FC236}">
                <a16:creationId xmlns:a16="http://schemas.microsoft.com/office/drawing/2014/main" id="{A2FEBED3-8AEF-D043-9540-13523E47F5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6" y="1690688"/>
            <a:ext cx="8982074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6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25AE-B08C-F02B-B4CE-585BC618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SHINE REFLECTING ON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OUR MIND, SENSES &amp;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549EA-379E-CA8A-1E1F-C16B7E517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CONSIOUSNESS</a:t>
            </a:r>
            <a:r>
              <a:rPr lang="en-US" sz="4000" b="1" dirty="0">
                <a:solidFill>
                  <a:srgbClr val="92D050"/>
                </a:solidFill>
              </a:rPr>
              <a:t> -  MIND	-  SENSES - OBJECTS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35A570-075C-55F5-8E8B-412A6C02975A}"/>
              </a:ext>
            </a:extLst>
          </p:cNvPr>
          <p:cNvGrpSpPr/>
          <p:nvPr/>
        </p:nvGrpSpPr>
        <p:grpSpPr>
          <a:xfrm>
            <a:off x="4621783" y="3169183"/>
            <a:ext cx="335520" cy="163080"/>
            <a:chOff x="4621783" y="3169183"/>
            <a:chExt cx="335520" cy="1630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AEACBDC-8E44-64E0-87E2-589FF85C6DA0}"/>
                    </a:ext>
                  </a:extLst>
                </p14:cNvPr>
                <p14:cNvContentPartPr/>
                <p14:nvPr/>
              </p14:nvContentPartPr>
              <p14:xfrm>
                <a:off x="4692703" y="3240463"/>
                <a:ext cx="19008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AEACBDC-8E44-64E0-87E2-589FF85C6DA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74703" y="3222823"/>
                  <a:ext cx="225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A0A77BB-9D33-89C5-2429-004E457498A1}"/>
                    </a:ext>
                  </a:extLst>
                </p14:cNvPr>
                <p14:cNvContentPartPr/>
                <p14:nvPr/>
              </p14:nvContentPartPr>
              <p14:xfrm>
                <a:off x="4830223" y="3169183"/>
                <a:ext cx="127080" cy="73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A0A77BB-9D33-89C5-2429-004E457498A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12583" y="3151543"/>
                  <a:ext cx="162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E444D77-6F04-7A74-4C12-FEC09396B2F2}"/>
                    </a:ext>
                  </a:extLst>
                </p14:cNvPr>
                <p14:cNvContentPartPr/>
                <p14:nvPr/>
              </p14:nvContentPartPr>
              <p14:xfrm>
                <a:off x="4808623" y="3240103"/>
                <a:ext cx="143280" cy="9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E444D77-6F04-7A74-4C12-FEC09396B2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90983" y="3222103"/>
                  <a:ext cx="178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F6C93CC-1A69-3502-93F7-F28D8610447D}"/>
                    </a:ext>
                  </a:extLst>
                </p14:cNvPr>
                <p14:cNvContentPartPr/>
                <p14:nvPr/>
              </p14:nvContentPartPr>
              <p14:xfrm>
                <a:off x="4621783" y="3238303"/>
                <a:ext cx="13860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F6C93CC-1A69-3502-93F7-F28D861044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04143" y="3220663"/>
                  <a:ext cx="1742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67F9B9-AF51-0FAF-6DFE-2A7400427820}"/>
                  </a:ext>
                </a:extLst>
              </p14:cNvPr>
              <p14:cNvContentPartPr/>
              <p14:nvPr/>
            </p14:nvContentPartPr>
            <p14:xfrm>
              <a:off x="6371023" y="3230023"/>
              <a:ext cx="26460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67F9B9-AF51-0FAF-6DFE-2A740042782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53023" y="3212023"/>
                <a:ext cx="300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D5A55CB-56BB-505C-FD78-D760F5C82204}"/>
                  </a:ext>
                </a:extLst>
              </p14:cNvPr>
              <p14:cNvContentPartPr/>
              <p14:nvPr/>
            </p14:nvContentPartPr>
            <p14:xfrm>
              <a:off x="6550663" y="3149023"/>
              <a:ext cx="150120" cy="178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D5A55CB-56BB-505C-FD78-D760F5C822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33023" y="3131023"/>
                <a:ext cx="1857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CFB6CB-2287-666F-A6C7-098A4FE7F2A0}"/>
                  </a:ext>
                </a:extLst>
              </p14:cNvPr>
              <p14:cNvContentPartPr/>
              <p14:nvPr/>
            </p14:nvContentPartPr>
            <p14:xfrm>
              <a:off x="6353743" y="3262063"/>
              <a:ext cx="85320" cy="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CFB6CB-2287-666F-A6C7-098A4FE7F2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35743" y="3244063"/>
                <a:ext cx="120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CCFA549-C5D6-F687-C444-DB1AF63E72D9}"/>
                  </a:ext>
                </a:extLst>
              </p14:cNvPr>
              <p14:cNvContentPartPr/>
              <p14:nvPr/>
            </p14:nvContentPartPr>
            <p14:xfrm>
              <a:off x="6704743" y="320626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CCFA549-C5D6-F687-C444-DB1AF63E72D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86743" y="3188263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82663D7-8EE0-F5E1-B2D1-B9F4E2FD0E21}"/>
              </a:ext>
            </a:extLst>
          </p:cNvPr>
          <p:cNvGrpSpPr/>
          <p:nvPr/>
        </p:nvGrpSpPr>
        <p:grpSpPr>
          <a:xfrm>
            <a:off x="8421583" y="3107983"/>
            <a:ext cx="232560" cy="251280"/>
            <a:chOff x="8421583" y="3107983"/>
            <a:chExt cx="232560" cy="251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395A1B4-76E9-6F08-9ED0-3A4287143F4D}"/>
                    </a:ext>
                  </a:extLst>
                </p14:cNvPr>
                <p14:cNvContentPartPr/>
                <p14:nvPr/>
              </p14:nvContentPartPr>
              <p14:xfrm>
                <a:off x="8500423" y="3107983"/>
                <a:ext cx="153720" cy="251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395A1B4-76E9-6F08-9ED0-3A4287143F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82423" y="3090343"/>
                  <a:ext cx="1893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3A61F5F-FB10-3D83-B19D-B4472EA4C349}"/>
                    </a:ext>
                  </a:extLst>
                </p14:cNvPr>
                <p14:cNvContentPartPr/>
                <p14:nvPr/>
              </p14:nvContentPartPr>
              <p14:xfrm>
                <a:off x="8421583" y="3208063"/>
                <a:ext cx="164520" cy="3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3A61F5F-FB10-3D83-B19D-B4472EA4C34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03943" y="3190423"/>
                  <a:ext cx="200160" cy="3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9569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370C3-2B21-E64E-8C8A-3353F6FC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902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700" i="1" dirty="0">
                <a:solidFill>
                  <a:srgbClr val="FF0000"/>
                </a:solidFill>
              </a:rPr>
            </a:br>
            <a:r>
              <a:rPr lang="en-US" sz="5300" b="1" dirty="0">
                <a:solidFill>
                  <a:srgbClr val="FF0000"/>
                </a:solidFill>
              </a:rPr>
              <a:t>TWO LAWS OF NATURE</a:t>
            </a:r>
            <a:br>
              <a:rPr lang="en-US" sz="6700" i="1" dirty="0">
                <a:solidFill>
                  <a:srgbClr val="FF0000"/>
                </a:solidFill>
              </a:rPr>
            </a:br>
            <a:r>
              <a:rPr lang="en-US" sz="4900" i="1" dirty="0" err="1">
                <a:solidFill>
                  <a:srgbClr val="FF0000"/>
                </a:solidFill>
              </a:rPr>
              <a:t>कुदरत</a:t>
            </a:r>
            <a:r>
              <a:rPr lang="en-US" sz="4900" i="1" dirty="0">
                <a:solidFill>
                  <a:srgbClr val="FF0000"/>
                </a:solidFill>
              </a:rPr>
              <a:t> </a:t>
            </a:r>
            <a:r>
              <a:rPr lang="en-US" sz="4900" i="1" dirty="0" err="1">
                <a:solidFill>
                  <a:srgbClr val="FF0000"/>
                </a:solidFill>
              </a:rPr>
              <a:t>के</a:t>
            </a:r>
            <a:r>
              <a:rPr lang="en-US" sz="4900" i="1" dirty="0">
                <a:solidFill>
                  <a:srgbClr val="FF0000"/>
                </a:solidFill>
              </a:rPr>
              <a:t>  </a:t>
            </a:r>
            <a:r>
              <a:rPr lang="en-US" sz="4900" i="1" dirty="0" err="1">
                <a:solidFill>
                  <a:srgbClr val="FF0000"/>
                </a:solidFill>
              </a:rPr>
              <a:t>दो</a:t>
            </a:r>
            <a:r>
              <a:rPr lang="en-US" sz="4900" i="1" dirty="0">
                <a:solidFill>
                  <a:srgbClr val="FF0000"/>
                </a:solidFill>
              </a:rPr>
              <a:t> </a:t>
            </a:r>
            <a:r>
              <a:rPr lang="en-US" sz="4900" i="1" dirty="0" err="1">
                <a:solidFill>
                  <a:srgbClr val="FF0000"/>
                </a:solidFill>
              </a:rPr>
              <a:t>नियम</a:t>
            </a:r>
            <a:r>
              <a:rPr lang="en-US" sz="4900" i="1" dirty="0">
                <a:solidFill>
                  <a:srgbClr val="FF0000"/>
                </a:solidFill>
              </a:rPr>
              <a:t>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81C9D-66F4-C54D-814C-D7A0B73A7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7719"/>
            <a:ext cx="10515600" cy="4355156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0"/>
            <a:endParaRPr lang="en-US" i="1" dirty="0"/>
          </a:p>
          <a:p>
            <a:pPr lvl="0"/>
            <a:r>
              <a:rPr lang="en-US" i="1" dirty="0" err="1"/>
              <a:t>हमारी</a:t>
            </a:r>
            <a:r>
              <a:rPr lang="en-US" i="1" dirty="0"/>
              <a:t> </a:t>
            </a:r>
            <a:r>
              <a:rPr lang="en-US" i="1" dirty="0" err="1"/>
              <a:t>ज्ञानेन्द्रियां</a:t>
            </a:r>
            <a:r>
              <a:rPr lang="en-US" i="1" dirty="0"/>
              <a:t> </a:t>
            </a:r>
            <a:r>
              <a:rPr lang="en-US" i="1" dirty="0" err="1"/>
              <a:t>बाहरी</a:t>
            </a:r>
            <a:r>
              <a:rPr lang="en-US" i="1" dirty="0"/>
              <a:t> </a:t>
            </a:r>
            <a:r>
              <a:rPr lang="en-US" i="1" dirty="0" err="1"/>
              <a:t>दुनिया</a:t>
            </a:r>
            <a:r>
              <a:rPr lang="en-US" i="1" dirty="0"/>
              <a:t> </a:t>
            </a:r>
            <a:r>
              <a:rPr lang="en-US" i="1" dirty="0" err="1"/>
              <a:t>के</a:t>
            </a:r>
            <a:r>
              <a:rPr lang="en-US" i="1" dirty="0"/>
              <a:t> </a:t>
            </a:r>
            <a:r>
              <a:rPr lang="en-US" i="1" dirty="0" err="1"/>
              <a:t>आकर्षणों</a:t>
            </a:r>
            <a:r>
              <a:rPr lang="en-US" i="1" dirty="0"/>
              <a:t> </a:t>
            </a:r>
            <a:r>
              <a:rPr lang="en-US" i="1" dirty="0" err="1"/>
              <a:t>की</a:t>
            </a:r>
            <a:r>
              <a:rPr lang="en-US" i="1" dirty="0"/>
              <a:t> </a:t>
            </a:r>
            <a:r>
              <a:rPr lang="en-US" i="1" dirty="0" err="1"/>
              <a:t>ओर</a:t>
            </a:r>
            <a:r>
              <a:rPr lang="en-US" i="1" dirty="0"/>
              <a:t> </a:t>
            </a:r>
            <a:r>
              <a:rPr lang="en-US" i="1" dirty="0" err="1"/>
              <a:t>अपने</a:t>
            </a:r>
            <a:r>
              <a:rPr lang="en-US" i="1" dirty="0"/>
              <a:t> </a:t>
            </a:r>
            <a:r>
              <a:rPr lang="en-US" i="1" dirty="0" err="1"/>
              <a:t>आप</a:t>
            </a:r>
            <a:r>
              <a:rPr lang="en-US" i="1" dirty="0"/>
              <a:t> </a:t>
            </a:r>
            <a:r>
              <a:rPr lang="en-US" i="1" dirty="0" err="1"/>
              <a:t>खिंची</a:t>
            </a:r>
            <a:r>
              <a:rPr lang="en-US" i="1" dirty="0"/>
              <a:t> </a:t>
            </a:r>
            <a:r>
              <a:rPr lang="en-US" i="1" dirty="0" err="1"/>
              <a:t>चली</a:t>
            </a:r>
            <a:r>
              <a:rPr lang="en-US" i="1" dirty="0"/>
              <a:t> </a:t>
            </a:r>
            <a:r>
              <a:rPr lang="en-US" i="1" dirty="0" err="1"/>
              <a:t>जाती</a:t>
            </a:r>
            <a:r>
              <a:rPr lang="en-US" i="1" dirty="0"/>
              <a:t> </a:t>
            </a:r>
            <a:r>
              <a:rPr lang="en-US" i="1" dirty="0" err="1"/>
              <a:t>हैं</a:t>
            </a:r>
            <a:r>
              <a:rPr lang="en-US" i="1" dirty="0"/>
              <a:t> । </a:t>
            </a:r>
            <a:r>
              <a:rPr lang="en-US" i="1" dirty="0" err="1"/>
              <a:t>यह</a:t>
            </a:r>
            <a:r>
              <a:rPr lang="en-US" i="1" dirty="0"/>
              <a:t> </a:t>
            </a:r>
            <a:r>
              <a:rPr lang="en-US" i="1" dirty="0" err="1"/>
              <a:t>उनका</a:t>
            </a:r>
            <a:r>
              <a:rPr lang="en-US" i="1" dirty="0"/>
              <a:t> </a:t>
            </a:r>
            <a:r>
              <a:rPr lang="en-US" i="1" dirty="0" err="1"/>
              <a:t>स्वभाव</a:t>
            </a:r>
            <a:r>
              <a:rPr lang="en-US" i="1" dirty="0"/>
              <a:t> </a:t>
            </a:r>
            <a:r>
              <a:rPr lang="en-US" i="1" dirty="0" err="1"/>
              <a:t>है</a:t>
            </a:r>
            <a:r>
              <a:rPr lang="en-US" i="1" dirty="0"/>
              <a:t>। </a:t>
            </a:r>
          </a:p>
          <a:p>
            <a:pPr marL="0" lvl="0" indent="0">
              <a:buNone/>
            </a:pPr>
            <a:r>
              <a:rPr lang="en-US" i="1" dirty="0"/>
              <a:t>Our five senses are naturally drawn to pleasures.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i="1" dirty="0" err="1"/>
              <a:t>कुदरत</a:t>
            </a:r>
            <a:r>
              <a:rPr lang="en-US" i="1" dirty="0"/>
              <a:t> </a:t>
            </a:r>
            <a:r>
              <a:rPr lang="en-US" i="1" dirty="0" err="1"/>
              <a:t>ने</a:t>
            </a:r>
            <a:r>
              <a:rPr lang="en-US" i="1" dirty="0"/>
              <a:t> </a:t>
            </a:r>
            <a:r>
              <a:rPr lang="en-US" i="1" dirty="0" err="1"/>
              <a:t>चयन</a:t>
            </a:r>
            <a:r>
              <a:rPr lang="en-US" i="1" dirty="0"/>
              <a:t> </a:t>
            </a:r>
            <a:r>
              <a:rPr lang="en-US" i="1" dirty="0" err="1"/>
              <a:t>करने</a:t>
            </a:r>
            <a:r>
              <a:rPr lang="en-US" i="1" dirty="0"/>
              <a:t> </a:t>
            </a:r>
            <a:r>
              <a:rPr lang="en-US" i="1" dirty="0" err="1"/>
              <a:t>की</a:t>
            </a:r>
            <a:r>
              <a:rPr lang="en-US" i="1" dirty="0"/>
              <a:t> </a:t>
            </a:r>
            <a:r>
              <a:rPr lang="en-US" i="1" dirty="0" err="1"/>
              <a:t>शक्ति</a:t>
            </a:r>
            <a:r>
              <a:rPr lang="en-US" i="1" dirty="0"/>
              <a:t> </a:t>
            </a:r>
            <a:r>
              <a:rPr lang="en-US" i="1" dirty="0" err="1"/>
              <a:t>केवल</a:t>
            </a:r>
            <a:r>
              <a:rPr lang="en-US" i="1" dirty="0"/>
              <a:t> </a:t>
            </a:r>
            <a:r>
              <a:rPr lang="en-US" i="1" dirty="0" err="1"/>
              <a:t>मानव-जाति</a:t>
            </a:r>
            <a:r>
              <a:rPr lang="en-US" i="1" dirty="0"/>
              <a:t> </a:t>
            </a:r>
            <a:r>
              <a:rPr lang="en-US" i="1" dirty="0" err="1"/>
              <a:t>को</a:t>
            </a:r>
            <a:r>
              <a:rPr lang="en-US" i="1" dirty="0"/>
              <a:t> </a:t>
            </a:r>
            <a:r>
              <a:rPr lang="en-US" i="1" dirty="0" err="1"/>
              <a:t>दी</a:t>
            </a:r>
            <a:r>
              <a:rPr lang="en-US" i="1" dirty="0"/>
              <a:t> </a:t>
            </a:r>
            <a:r>
              <a:rPr lang="en-US" i="1" dirty="0" err="1"/>
              <a:t>है</a:t>
            </a:r>
            <a:r>
              <a:rPr lang="en-US" i="1" dirty="0"/>
              <a:t>।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Nature provides the capability to make choices only to human beings. </a:t>
            </a:r>
          </a:p>
        </p:txBody>
      </p:sp>
    </p:spTree>
    <p:extLst>
      <p:ext uri="{BB962C8B-B14F-4D97-AF65-F5344CB8AC3E}">
        <p14:creationId xmlns:p14="http://schemas.microsoft.com/office/powerpoint/2010/main" val="1437741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FBE3-D4EE-5248-8350-101354F8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5300" b="1" dirty="0">
                <a:solidFill>
                  <a:srgbClr val="FF0000"/>
                </a:solidFill>
              </a:rPr>
              <a:t>OUR CHOICE DURING OUR LIFE JOURNEY</a:t>
            </a:r>
            <a:br>
              <a:rPr lang="en-US" sz="5300" b="1" dirty="0">
                <a:solidFill>
                  <a:srgbClr val="FF0000"/>
                </a:solidFill>
              </a:rPr>
            </a:br>
            <a:r>
              <a:rPr lang="en-US" sz="5300" dirty="0" err="1">
                <a:solidFill>
                  <a:srgbClr val="FF0000"/>
                </a:solidFill>
              </a:rPr>
              <a:t>जीवन</a:t>
            </a:r>
            <a:r>
              <a:rPr lang="en-US" sz="5300" dirty="0">
                <a:solidFill>
                  <a:srgbClr val="FF0000"/>
                </a:solidFill>
              </a:rPr>
              <a:t> </a:t>
            </a:r>
            <a:r>
              <a:rPr lang="en-US" sz="5300" dirty="0" err="1">
                <a:solidFill>
                  <a:srgbClr val="FF0000"/>
                </a:solidFill>
              </a:rPr>
              <a:t>यात्रा</a:t>
            </a:r>
            <a:r>
              <a:rPr lang="en-US" sz="5300" dirty="0">
                <a:solidFill>
                  <a:srgbClr val="FF0000"/>
                </a:solidFill>
              </a:rPr>
              <a:t> </a:t>
            </a:r>
            <a:r>
              <a:rPr lang="en-US" sz="5300" dirty="0" err="1">
                <a:solidFill>
                  <a:srgbClr val="FF0000"/>
                </a:solidFill>
              </a:rPr>
              <a:t>में</a:t>
            </a:r>
            <a:r>
              <a:rPr lang="en-US" sz="5300" dirty="0">
                <a:solidFill>
                  <a:srgbClr val="FF0000"/>
                </a:solidFill>
              </a:rPr>
              <a:t> </a:t>
            </a:r>
            <a:r>
              <a:rPr lang="en-US" sz="5300" dirty="0" err="1">
                <a:solidFill>
                  <a:srgbClr val="FF0000"/>
                </a:solidFill>
              </a:rPr>
              <a:t>हमारा</a:t>
            </a:r>
            <a:r>
              <a:rPr lang="en-US" sz="5300" dirty="0">
                <a:solidFill>
                  <a:srgbClr val="FF0000"/>
                </a:solidFill>
              </a:rPr>
              <a:t> </a:t>
            </a:r>
            <a:r>
              <a:rPr lang="en-US" sz="5300" dirty="0" err="1">
                <a:solidFill>
                  <a:srgbClr val="FF0000"/>
                </a:solidFill>
              </a:rPr>
              <a:t>चुनाव</a:t>
            </a:r>
            <a:endParaRPr lang="en-US" sz="53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4A438-98B3-7144-9E5E-97B583F20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7200" dirty="0">
                <a:solidFill>
                  <a:srgbClr val="FF0000"/>
                </a:solidFill>
              </a:rPr>
              <a:t>	</a:t>
            </a:r>
            <a:r>
              <a:rPr lang="en-US" sz="7200" dirty="0" err="1">
                <a:solidFill>
                  <a:srgbClr val="00B050"/>
                </a:solidFill>
              </a:rPr>
              <a:t>प्रेयस</a:t>
            </a:r>
            <a:r>
              <a:rPr lang="en-US" sz="7200" dirty="0">
                <a:solidFill>
                  <a:srgbClr val="00B050"/>
                </a:solidFill>
              </a:rPr>
              <a:t>     -      		</a:t>
            </a:r>
            <a:r>
              <a:rPr lang="en-US" sz="7200" dirty="0" err="1">
                <a:solidFill>
                  <a:srgbClr val="00B050"/>
                </a:solidFill>
              </a:rPr>
              <a:t>श्रेयस</a:t>
            </a:r>
            <a:endParaRPr lang="en-US" sz="72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Short-term Pleasure	 		Long-term Benefit</a:t>
            </a:r>
          </a:p>
        </p:txBody>
      </p:sp>
    </p:spTree>
    <p:extLst>
      <p:ext uri="{BB962C8B-B14F-4D97-AF65-F5344CB8AC3E}">
        <p14:creationId xmlns:p14="http://schemas.microsoft.com/office/powerpoint/2010/main" val="220080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1473-A0DB-C94B-B4D9-EA43C5B7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GOALS OF OUR LIFE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AAB56-0033-E841-8D4A-AE6653D89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00B050"/>
                </a:solidFill>
              </a:rPr>
              <a:t>ENJOYMENT  +	DEVELOPMENT</a:t>
            </a:r>
          </a:p>
        </p:txBody>
      </p:sp>
    </p:spTree>
    <p:extLst>
      <p:ext uri="{BB962C8B-B14F-4D97-AF65-F5344CB8AC3E}">
        <p14:creationId xmlns:p14="http://schemas.microsoft.com/office/powerpoint/2010/main" val="250005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765E0-37EB-9941-9D05-068AF08F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Ideal Blend of Enjoyment &amp; Development</a:t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4000" dirty="0" err="1">
                <a:solidFill>
                  <a:srgbClr val="FF0000"/>
                </a:solidFill>
              </a:rPr>
              <a:t>मौज-मस्ती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और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आत्म-विकास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का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आदर्श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संयोग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6642C-2183-2C46-86BE-4DAA8FEAD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dirty="0">
                <a:solidFill>
                  <a:srgbClr val="00B050"/>
                </a:solidFill>
              </a:rPr>
              <a:t>Ideal Rule is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00B050"/>
                </a:solidFill>
              </a:rPr>
              <a:t>20:80</a:t>
            </a:r>
          </a:p>
          <a:p>
            <a:pPr marL="0" indent="0" algn="ctr">
              <a:buNone/>
            </a:pPr>
            <a:endParaRPr lang="en-US" sz="96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rgbClr val="00B050"/>
                </a:solidFill>
              </a:rPr>
              <a:t>(but flexible for different persons)</a:t>
            </a:r>
          </a:p>
          <a:p>
            <a:pPr marL="0" indent="0" algn="ctr"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9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AF92-5D8A-92F4-C015-E3DD27FE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Two Types of Self –Development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dirty="0" err="1">
                <a:solidFill>
                  <a:srgbClr val="FF0000"/>
                </a:solidFill>
              </a:rPr>
              <a:t>आत्म-विकास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के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दो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प्रकार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10B53-729C-EA04-D8F6-64F7625BF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982"/>
            <a:ext cx="10515600" cy="435133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r>
              <a:rPr lang="en-US" sz="6000" dirty="0">
                <a:solidFill>
                  <a:srgbClr val="00B050"/>
                </a:solidFill>
              </a:rPr>
              <a:t>Intellectual </a:t>
            </a:r>
          </a:p>
          <a:p>
            <a:pPr algn="ctr"/>
            <a:r>
              <a:rPr lang="en-US" sz="6000" dirty="0">
                <a:solidFill>
                  <a:srgbClr val="00B050"/>
                </a:solidFill>
              </a:rPr>
              <a:t>Spiritual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FB4E9-E942-E3CC-930E-967EDA0D887E}"/>
              </a:ext>
            </a:extLst>
          </p:cNvPr>
          <p:cNvSpPr txBox="1"/>
          <p:nvPr/>
        </p:nvSpPr>
        <p:spPr>
          <a:xfrm flipH="1">
            <a:off x="838198" y="1690689"/>
            <a:ext cx="1067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223330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9D3F-6725-C54C-993A-888A855FF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73FDA-6D4A-244A-9541-A6DC757BF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LIFE JOURNEY SPECIFICS</a:t>
            </a:r>
          </a:p>
          <a:p>
            <a:pPr marL="0" indent="0" algn="ctr">
              <a:buNone/>
            </a:pPr>
            <a:r>
              <a:rPr lang="en-US" sz="4400" dirty="0" err="1">
                <a:solidFill>
                  <a:srgbClr val="FF0000"/>
                </a:solidFill>
              </a:rPr>
              <a:t>जीवन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यात्रा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की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विशिष्टताएं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82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ED17-78F6-E645-A138-DF7FEA7C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SPECIFICS OF A LIFE JOURNEY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3200" dirty="0" err="1">
                <a:solidFill>
                  <a:srgbClr val="FF0000"/>
                </a:solidFill>
              </a:rPr>
              <a:t>जीवन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यात्रा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की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विशिष्टताएं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FD15C-59CE-334A-A7A2-08D8A2B10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4000" dirty="0">
                <a:solidFill>
                  <a:srgbClr val="00B050"/>
                </a:solidFill>
              </a:rPr>
              <a:t>SIGNIFICANT MOMENTS OF A LIFE JOURNEY</a:t>
            </a:r>
          </a:p>
          <a:p>
            <a:pPr marL="0" indent="0">
              <a:buNone/>
            </a:pPr>
            <a:endParaRPr lang="en-US" sz="4000" dirty="0">
              <a:solidFill>
                <a:srgbClr val="00B050"/>
              </a:solidFill>
            </a:endParaRPr>
          </a:p>
          <a:p>
            <a:r>
              <a:rPr lang="en-US" sz="4000" dirty="0">
                <a:solidFill>
                  <a:srgbClr val="00B050"/>
                </a:solidFill>
              </a:rPr>
              <a:t>SIGNIFICANT REGRETS OF A LIFE JOURNEY</a:t>
            </a:r>
          </a:p>
        </p:txBody>
      </p:sp>
    </p:spTree>
    <p:extLst>
      <p:ext uri="{BB962C8B-B14F-4D97-AF65-F5344CB8AC3E}">
        <p14:creationId xmlns:p14="http://schemas.microsoft.com/office/powerpoint/2010/main" val="3354013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D78BA-39D9-BC47-AF81-47F51B8E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5F43A-8C5D-9044-A42F-759104DFE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lass of water on a table&#10;&#10;Description automatically generated with low confidence">
            <a:extLst>
              <a:ext uri="{FF2B5EF4-FFF2-40B4-BE49-F238E27FC236}">
                <a16:creationId xmlns:a16="http://schemas.microsoft.com/office/drawing/2014/main" id="{1937FACA-DCDE-FC4F-8B0F-7C3658F74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86772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96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554C6-772E-4445-82F7-FBFE923A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Life Journey.mp4" descr="Life Journey.mp4">
            <a:hlinkClick r:id="" action="ppaction://media"/>
            <a:extLst>
              <a:ext uri="{FF2B5EF4-FFF2-40B4-BE49-F238E27FC236}">
                <a16:creationId xmlns:a16="http://schemas.microsoft.com/office/drawing/2014/main" id="{D3DDF99D-97BF-754A-95B2-170182772B2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3038" y="365125"/>
            <a:ext cx="7486649" cy="61277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C0B9EB-CF07-852F-29AB-772E35147CBA}"/>
              </a:ext>
            </a:extLst>
          </p:cNvPr>
          <p:cNvSpPr txBox="1"/>
          <p:nvPr/>
        </p:nvSpPr>
        <p:spPr>
          <a:xfrm>
            <a:off x="9415849" y="2965622"/>
            <a:ext cx="23972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A VIDEO TO PLAY</a:t>
            </a:r>
          </a:p>
          <a:p>
            <a:r>
              <a:rPr lang="en-US" sz="4800" dirty="0">
                <a:solidFill>
                  <a:srgbClr val="FF0000"/>
                </a:solidFill>
              </a:rPr>
              <a:t>IN SLIDE SHOW MODE</a:t>
            </a:r>
          </a:p>
        </p:txBody>
      </p:sp>
    </p:spTree>
    <p:extLst>
      <p:ext uri="{BB962C8B-B14F-4D97-AF65-F5344CB8AC3E}">
        <p14:creationId xmlns:p14="http://schemas.microsoft.com/office/powerpoint/2010/main" val="204040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E53F1-563D-D344-A5F2-7460CCDB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LIFE JOURNEY’s FINAL GOAL ?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4900" dirty="0" err="1">
                <a:solidFill>
                  <a:srgbClr val="FF0000"/>
                </a:solidFill>
              </a:rPr>
              <a:t>जीवन</a:t>
            </a:r>
            <a:r>
              <a:rPr lang="en-US" sz="4900" dirty="0">
                <a:solidFill>
                  <a:srgbClr val="FF0000"/>
                </a:solidFill>
              </a:rPr>
              <a:t> </a:t>
            </a:r>
            <a:r>
              <a:rPr lang="en-US" sz="4900" dirty="0" err="1">
                <a:solidFill>
                  <a:srgbClr val="FF0000"/>
                </a:solidFill>
              </a:rPr>
              <a:t>यात्रा</a:t>
            </a:r>
            <a:r>
              <a:rPr lang="en-US" sz="4900" dirty="0">
                <a:solidFill>
                  <a:srgbClr val="FF0000"/>
                </a:solidFill>
              </a:rPr>
              <a:t> </a:t>
            </a:r>
            <a:r>
              <a:rPr lang="en-US" sz="4900" dirty="0" err="1">
                <a:solidFill>
                  <a:srgbClr val="FF0000"/>
                </a:solidFill>
              </a:rPr>
              <a:t>का</a:t>
            </a:r>
            <a:r>
              <a:rPr lang="en-US" sz="4900" dirty="0">
                <a:solidFill>
                  <a:srgbClr val="FF0000"/>
                </a:solidFill>
              </a:rPr>
              <a:t> </a:t>
            </a:r>
            <a:r>
              <a:rPr lang="en-US" sz="4900" dirty="0" err="1">
                <a:solidFill>
                  <a:srgbClr val="FF0000"/>
                </a:solidFill>
              </a:rPr>
              <a:t>अंतिम</a:t>
            </a:r>
            <a:r>
              <a:rPr lang="en-US" sz="4900" dirty="0">
                <a:solidFill>
                  <a:srgbClr val="FF0000"/>
                </a:solidFill>
              </a:rPr>
              <a:t> </a:t>
            </a:r>
            <a:r>
              <a:rPr lang="en-US" sz="4900" dirty="0" err="1">
                <a:solidFill>
                  <a:srgbClr val="FF0000"/>
                </a:solidFill>
              </a:rPr>
              <a:t>उद्देश्य</a:t>
            </a:r>
            <a:r>
              <a:rPr lang="en-US" sz="4900" dirty="0">
                <a:solidFill>
                  <a:srgbClr val="FF0000"/>
                </a:solidFill>
              </a:rPr>
              <a:t> ?</a:t>
            </a:r>
            <a:endParaRPr lang="en-US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AC9CF-CCA8-ED41-AA38-A315CEFCA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4800" dirty="0">
                <a:solidFill>
                  <a:srgbClr val="00B050"/>
                </a:solidFill>
              </a:rPr>
              <a:t>A Gateway to Long-term Happiness &amp;           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00B050"/>
                </a:solidFill>
              </a:rPr>
              <a:t>		     Personal Development</a:t>
            </a:r>
          </a:p>
          <a:p>
            <a:pPr marL="0" indent="0">
              <a:buNone/>
            </a:pPr>
            <a:endParaRPr lang="en-US" sz="48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4400" dirty="0" err="1">
                <a:solidFill>
                  <a:srgbClr val="00B050"/>
                </a:solidFill>
              </a:rPr>
              <a:t>दीर्घकालीन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आनंद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और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आत्म-विकास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का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द्वार</a:t>
            </a:r>
            <a:r>
              <a:rPr lang="en-US" sz="4400" dirty="0">
                <a:solidFill>
                  <a:srgbClr val="00B050"/>
                </a:solidFill>
              </a:rPr>
              <a:t> ?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04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E92F-40F2-C083-FD58-28CFA7C0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8000" dirty="0">
                <a:solidFill>
                  <a:srgbClr val="FF0000"/>
                </a:solidFill>
              </a:rPr>
            </a:br>
            <a:r>
              <a:rPr lang="en-US" sz="8000" b="1" dirty="0">
                <a:solidFill>
                  <a:srgbClr val="FF0000"/>
                </a:solidFill>
              </a:rPr>
              <a:t>Reply</a:t>
            </a:r>
            <a:br>
              <a:rPr lang="en-US" sz="8000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उत्तर</a:t>
            </a:r>
            <a:br>
              <a:rPr lang="en-US" sz="8000" dirty="0"/>
            </a:b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C9236-1E3A-02FE-598A-EBA5623C2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</a:rPr>
              <a:t>Moving from Gross to Subtle</a:t>
            </a:r>
          </a:p>
          <a:p>
            <a:pPr marL="0" indent="0" algn="ctr">
              <a:buNone/>
            </a:pPr>
            <a:r>
              <a:rPr lang="en-US" sz="6000" dirty="0" err="1">
                <a:solidFill>
                  <a:srgbClr val="FF0000"/>
                </a:solidFill>
              </a:rPr>
              <a:t>स्थूल</a:t>
            </a:r>
            <a:r>
              <a:rPr lang="en-US" sz="6000" dirty="0">
                <a:solidFill>
                  <a:srgbClr val="FF0000"/>
                </a:solidFill>
              </a:rPr>
              <a:t> से </a:t>
            </a:r>
            <a:r>
              <a:rPr lang="en-US" sz="6000" dirty="0" err="1">
                <a:solidFill>
                  <a:srgbClr val="FF0000"/>
                </a:solidFill>
              </a:rPr>
              <a:t>सूक्ष्म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की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ओर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बढ़ना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81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4744-F0B5-E04B-916C-FFE2690D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Exploring Gross to Subtle in Outside World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बाहरी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जगत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में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स्थूल</a:t>
            </a:r>
            <a:r>
              <a:rPr lang="en-US" dirty="0">
                <a:solidFill>
                  <a:srgbClr val="FF0000"/>
                </a:solidFill>
              </a:rPr>
              <a:t> से </a:t>
            </a:r>
            <a:r>
              <a:rPr lang="en-US" dirty="0" err="1">
                <a:solidFill>
                  <a:srgbClr val="FF0000"/>
                </a:solidFill>
              </a:rPr>
              <a:t>सूक्ष्म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खोज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4EF3A-0B81-7545-B12C-4868D2823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Oside</a:t>
            </a:r>
            <a:r>
              <a:rPr lang="en-US" dirty="0">
                <a:solidFill>
                  <a:srgbClr val="FF0000"/>
                </a:solidFill>
              </a:rPr>
              <a:t> Objects </a:t>
            </a:r>
            <a:r>
              <a:rPr lang="en-US" dirty="0"/>
              <a:t>–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5600" dirty="0" err="1"/>
              <a:t>जब</a:t>
            </a:r>
            <a:r>
              <a:rPr lang="en-US" sz="5600" dirty="0"/>
              <a:t> </a:t>
            </a:r>
            <a:r>
              <a:rPr lang="en-US" sz="5600" dirty="0" err="1"/>
              <a:t>हम</a:t>
            </a:r>
            <a:r>
              <a:rPr lang="en-US" sz="5600" dirty="0"/>
              <a:t> </a:t>
            </a:r>
            <a:r>
              <a:rPr lang="en-US" sz="5600" dirty="0" err="1"/>
              <a:t>फूल</a:t>
            </a:r>
            <a:r>
              <a:rPr lang="en-US" sz="5600" dirty="0"/>
              <a:t> </a:t>
            </a:r>
            <a:r>
              <a:rPr lang="en-US" sz="5600" dirty="0" err="1"/>
              <a:t>को</a:t>
            </a:r>
            <a:r>
              <a:rPr lang="en-US" sz="5600" dirty="0"/>
              <a:t> </a:t>
            </a:r>
            <a:r>
              <a:rPr lang="en-US" sz="5600" dirty="0" err="1"/>
              <a:t>देखने</a:t>
            </a:r>
            <a:r>
              <a:rPr lang="en-US" sz="5600" dirty="0"/>
              <a:t> </a:t>
            </a:r>
            <a:r>
              <a:rPr lang="en-US" sz="5600" dirty="0" err="1"/>
              <a:t>की</a:t>
            </a:r>
            <a:r>
              <a:rPr lang="en-US" sz="5600" dirty="0"/>
              <a:t> </a:t>
            </a:r>
            <a:r>
              <a:rPr lang="en-US" sz="5600" dirty="0" err="1"/>
              <a:t>बजाय</a:t>
            </a:r>
            <a:r>
              <a:rPr lang="en-US" sz="5600" dirty="0"/>
              <a:t> </a:t>
            </a:r>
            <a:r>
              <a:rPr lang="en-US" sz="5600" dirty="0" err="1"/>
              <a:t>फूल</a:t>
            </a:r>
            <a:r>
              <a:rPr lang="en-US" sz="5600" dirty="0"/>
              <a:t> </a:t>
            </a:r>
            <a:r>
              <a:rPr lang="en-US" sz="5600" dirty="0" err="1"/>
              <a:t>की</a:t>
            </a:r>
            <a:r>
              <a:rPr lang="en-US" sz="5600" dirty="0"/>
              <a:t> </a:t>
            </a:r>
            <a:r>
              <a:rPr lang="en-US" sz="5600" dirty="0" err="1"/>
              <a:t>पंखुड़ियों</a:t>
            </a:r>
            <a:r>
              <a:rPr lang="en-US" sz="5600" dirty="0"/>
              <a:t> </a:t>
            </a:r>
            <a:r>
              <a:rPr lang="en-US" sz="5600" dirty="0" err="1"/>
              <a:t>को</a:t>
            </a:r>
            <a:r>
              <a:rPr lang="en-US" sz="5600" dirty="0"/>
              <a:t> </a:t>
            </a:r>
            <a:r>
              <a:rPr lang="en-US" sz="5600" dirty="0" err="1"/>
              <a:t>और</a:t>
            </a:r>
            <a:r>
              <a:rPr lang="en-US" sz="5600" dirty="0"/>
              <a:t> </a:t>
            </a:r>
            <a:r>
              <a:rPr lang="en-US" sz="5600" dirty="0" err="1"/>
              <a:t>उसके</a:t>
            </a:r>
            <a:r>
              <a:rPr lang="en-US" sz="5600" dirty="0"/>
              <a:t> </a:t>
            </a:r>
            <a:r>
              <a:rPr lang="en-US" sz="5600" dirty="0" err="1"/>
              <a:t>सुन्दर</a:t>
            </a:r>
            <a:r>
              <a:rPr lang="en-US" sz="5600" dirty="0"/>
              <a:t> </a:t>
            </a:r>
            <a:r>
              <a:rPr lang="en-US" sz="5600" dirty="0" err="1"/>
              <a:t>डिज़ाइन</a:t>
            </a:r>
            <a:r>
              <a:rPr lang="en-US" sz="5600" dirty="0"/>
              <a:t> </a:t>
            </a:r>
            <a:r>
              <a:rPr lang="en-US" sz="5600" dirty="0" err="1"/>
              <a:t>को</a:t>
            </a:r>
            <a:r>
              <a:rPr lang="en-US" sz="5600" dirty="0"/>
              <a:t> </a:t>
            </a:r>
            <a:r>
              <a:rPr lang="en-US" sz="5600" dirty="0" err="1"/>
              <a:t>ध्यान</a:t>
            </a:r>
            <a:r>
              <a:rPr lang="en-US" sz="5600" dirty="0"/>
              <a:t> से </a:t>
            </a:r>
            <a:r>
              <a:rPr lang="en-US" sz="5600" dirty="0" err="1"/>
              <a:t>देखते</a:t>
            </a:r>
            <a:r>
              <a:rPr lang="en-US" sz="5600" dirty="0"/>
              <a:t> </a:t>
            </a:r>
            <a:r>
              <a:rPr lang="en-US" sz="5600" dirty="0" err="1"/>
              <a:t>हैं</a:t>
            </a:r>
            <a:r>
              <a:rPr lang="en-US" sz="5600" dirty="0"/>
              <a:t> </a:t>
            </a:r>
            <a:r>
              <a:rPr lang="en-US" sz="5600" dirty="0" err="1"/>
              <a:t>कि</a:t>
            </a:r>
            <a:r>
              <a:rPr lang="en-US" sz="5600" dirty="0"/>
              <a:t> </a:t>
            </a:r>
            <a:r>
              <a:rPr lang="en-US" sz="5600" dirty="0" err="1"/>
              <a:t>यह</a:t>
            </a:r>
            <a:r>
              <a:rPr lang="en-US" sz="5600" dirty="0"/>
              <a:t> </a:t>
            </a:r>
            <a:r>
              <a:rPr lang="en-US" sz="5600" dirty="0" err="1"/>
              <a:t>डिज़ाइन</a:t>
            </a:r>
            <a:r>
              <a:rPr lang="en-US" sz="5600" dirty="0"/>
              <a:t> </a:t>
            </a:r>
            <a:r>
              <a:rPr lang="en-US" sz="5600" dirty="0" err="1"/>
              <a:t>कैसे</a:t>
            </a:r>
            <a:r>
              <a:rPr lang="en-US" sz="5600" dirty="0"/>
              <a:t> </a:t>
            </a:r>
            <a:r>
              <a:rPr lang="en-US" sz="5600" dirty="0" err="1"/>
              <a:t>बना</a:t>
            </a:r>
            <a:r>
              <a:rPr lang="en-US" sz="5600" dirty="0"/>
              <a:t> </a:t>
            </a:r>
            <a:r>
              <a:rPr lang="en-US" sz="5600" dirty="0" err="1"/>
              <a:t>होगा</a:t>
            </a:r>
            <a:r>
              <a:rPr lang="en-US" sz="5600" dirty="0"/>
              <a:t> ?</a:t>
            </a:r>
          </a:p>
          <a:p>
            <a:endParaRPr lang="en-US" sz="5600" dirty="0"/>
          </a:p>
          <a:p>
            <a:r>
              <a:rPr lang="en-US" sz="5600" dirty="0" err="1"/>
              <a:t>जब</a:t>
            </a:r>
            <a:r>
              <a:rPr lang="en-US" sz="5600" dirty="0"/>
              <a:t> </a:t>
            </a:r>
            <a:r>
              <a:rPr lang="en-US" sz="5600" dirty="0" err="1"/>
              <a:t>हम</a:t>
            </a:r>
            <a:r>
              <a:rPr lang="en-US" sz="5600" dirty="0"/>
              <a:t> </a:t>
            </a:r>
            <a:r>
              <a:rPr lang="en-US" sz="5600" dirty="0" err="1"/>
              <a:t>जीवन</a:t>
            </a:r>
            <a:r>
              <a:rPr lang="en-US" sz="5600" dirty="0"/>
              <a:t> </a:t>
            </a:r>
            <a:r>
              <a:rPr lang="en-US" sz="5600" dirty="0" err="1"/>
              <a:t>के</a:t>
            </a:r>
            <a:r>
              <a:rPr lang="en-US" sz="5600" dirty="0"/>
              <a:t> </a:t>
            </a:r>
            <a:r>
              <a:rPr lang="en-US" sz="5600" dirty="0" err="1"/>
              <a:t>सभी</a:t>
            </a:r>
            <a:r>
              <a:rPr lang="en-US" sz="5600" dirty="0"/>
              <a:t> </a:t>
            </a:r>
            <a:r>
              <a:rPr lang="en-US" sz="5600" dirty="0" err="1"/>
              <a:t>उपभोगों</a:t>
            </a:r>
            <a:r>
              <a:rPr lang="en-US" sz="5600" dirty="0"/>
              <a:t> </a:t>
            </a:r>
            <a:r>
              <a:rPr lang="en-US" sz="5600" dirty="0" err="1"/>
              <a:t>के</a:t>
            </a:r>
            <a:r>
              <a:rPr lang="en-US" sz="5600" dirty="0"/>
              <a:t> </a:t>
            </a:r>
            <a:r>
              <a:rPr lang="en-US" sz="5600" dirty="0" err="1"/>
              <a:t>बारे</a:t>
            </a:r>
            <a:r>
              <a:rPr lang="en-US" sz="5600" dirty="0"/>
              <a:t> </a:t>
            </a:r>
            <a:r>
              <a:rPr lang="en-US" sz="5600" dirty="0" err="1"/>
              <a:t>में</a:t>
            </a:r>
            <a:r>
              <a:rPr lang="en-US" sz="5600" dirty="0"/>
              <a:t> </a:t>
            </a:r>
            <a:r>
              <a:rPr lang="en-US" sz="5600" dirty="0" err="1"/>
              <a:t>यह</a:t>
            </a:r>
            <a:r>
              <a:rPr lang="en-US" sz="5600" dirty="0"/>
              <a:t> </a:t>
            </a:r>
            <a:r>
              <a:rPr lang="en-US" sz="5600" dirty="0" err="1"/>
              <a:t>सोचते</a:t>
            </a:r>
            <a:r>
              <a:rPr lang="en-US" sz="5600" dirty="0"/>
              <a:t> </a:t>
            </a:r>
            <a:r>
              <a:rPr lang="en-US" sz="5600" dirty="0" err="1"/>
              <a:t>हैं</a:t>
            </a:r>
            <a:r>
              <a:rPr lang="en-US" sz="5600" dirty="0"/>
              <a:t> </a:t>
            </a:r>
            <a:r>
              <a:rPr lang="en-US" sz="5600" dirty="0" err="1"/>
              <a:t>कि</a:t>
            </a:r>
            <a:r>
              <a:rPr lang="en-US" sz="5600" dirty="0"/>
              <a:t> </a:t>
            </a:r>
            <a:r>
              <a:rPr lang="en-US" sz="5600" dirty="0" err="1"/>
              <a:t>बीस</a:t>
            </a:r>
            <a:r>
              <a:rPr lang="en-US" sz="5600" dirty="0"/>
              <a:t> </a:t>
            </a:r>
            <a:r>
              <a:rPr lang="en-US" sz="5600" dirty="0" err="1"/>
              <a:t>प्रकार</a:t>
            </a:r>
            <a:r>
              <a:rPr lang="en-US" sz="5600" dirty="0"/>
              <a:t> </a:t>
            </a:r>
            <a:r>
              <a:rPr lang="en-US" sz="5600" dirty="0" err="1"/>
              <a:t>के</a:t>
            </a:r>
            <a:r>
              <a:rPr lang="en-US" sz="5600" dirty="0"/>
              <a:t> </a:t>
            </a:r>
            <a:r>
              <a:rPr lang="en-US" sz="5600" dirty="0" err="1"/>
              <a:t>अन्न</a:t>
            </a:r>
            <a:r>
              <a:rPr lang="en-US" sz="5600" dirty="0"/>
              <a:t>, </a:t>
            </a:r>
            <a:r>
              <a:rPr lang="en-US" sz="5600" dirty="0" err="1"/>
              <a:t>पचास</a:t>
            </a:r>
            <a:r>
              <a:rPr lang="en-US" sz="5600" dirty="0"/>
              <a:t> </a:t>
            </a:r>
            <a:r>
              <a:rPr lang="en-US" sz="5600" dirty="0" err="1"/>
              <a:t>तरह</a:t>
            </a:r>
            <a:r>
              <a:rPr lang="en-US" sz="5600" dirty="0"/>
              <a:t> </a:t>
            </a:r>
            <a:r>
              <a:rPr lang="en-US" sz="5600" dirty="0" err="1"/>
              <a:t>के</a:t>
            </a:r>
            <a:r>
              <a:rPr lang="en-US" sz="5600" dirty="0"/>
              <a:t> </a:t>
            </a:r>
            <a:r>
              <a:rPr lang="en-US" sz="5600" dirty="0" err="1"/>
              <a:t>फल</a:t>
            </a:r>
            <a:r>
              <a:rPr lang="en-US" sz="5600" dirty="0"/>
              <a:t> </a:t>
            </a:r>
            <a:r>
              <a:rPr lang="en-US" sz="5600" dirty="0" err="1"/>
              <a:t>और</a:t>
            </a:r>
            <a:r>
              <a:rPr lang="en-US" sz="5600" dirty="0"/>
              <a:t> </a:t>
            </a:r>
            <a:r>
              <a:rPr lang="en-US" sz="5600" dirty="0" err="1"/>
              <a:t>मेवे</a:t>
            </a:r>
            <a:r>
              <a:rPr lang="en-US" sz="5600" dirty="0"/>
              <a:t>, </a:t>
            </a:r>
            <a:r>
              <a:rPr lang="en-US" sz="5600" dirty="0" err="1"/>
              <a:t>सत्तर</a:t>
            </a:r>
            <a:r>
              <a:rPr lang="en-US" sz="5600" dirty="0"/>
              <a:t> </a:t>
            </a:r>
            <a:r>
              <a:rPr lang="en-US" sz="5600" dirty="0" err="1"/>
              <a:t>तरह</a:t>
            </a:r>
            <a:r>
              <a:rPr lang="en-US" sz="5600" dirty="0"/>
              <a:t> </a:t>
            </a:r>
            <a:r>
              <a:rPr lang="en-US" sz="5600" dirty="0" err="1"/>
              <a:t>के</a:t>
            </a:r>
            <a:r>
              <a:rPr lang="en-US" sz="5600" dirty="0"/>
              <a:t> </a:t>
            </a:r>
            <a:r>
              <a:rPr lang="en-US" sz="5600" dirty="0" err="1"/>
              <a:t>मसाले</a:t>
            </a:r>
            <a:r>
              <a:rPr lang="en-US" sz="5600" dirty="0"/>
              <a:t>, </a:t>
            </a:r>
            <a:r>
              <a:rPr lang="en-US" sz="5600" dirty="0" err="1"/>
              <a:t>सौ</a:t>
            </a:r>
            <a:r>
              <a:rPr lang="en-US" sz="5600" dirty="0"/>
              <a:t> </a:t>
            </a:r>
            <a:r>
              <a:rPr lang="en-US" sz="5600" dirty="0" err="1"/>
              <a:t>तरह</a:t>
            </a:r>
            <a:r>
              <a:rPr lang="en-US" sz="5600" dirty="0"/>
              <a:t> </a:t>
            </a:r>
            <a:r>
              <a:rPr lang="en-US" sz="5600" dirty="0" err="1"/>
              <a:t>की</a:t>
            </a:r>
            <a:r>
              <a:rPr lang="en-US" sz="5600" dirty="0"/>
              <a:t> </a:t>
            </a:r>
            <a:r>
              <a:rPr lang="en-US" sz="5600" dirty="0" err="1"/>
              <a:t>जड़ी-बूटियां</a:t>
            </a:r>
            <a:r>
              <a:rPr lang="en-US" sz="5600" dirty="0"/>
              <a:t> </a:t>
            </a:r>
            <a:r>
              <a:rPr lang="en-US" sz="5600" dirty="0" err="1"/>
              <a:t>प्रकृति</a:t>
            </a:r>
            <a:r>
              <a:rPr lang="en-US" sz="5600" dirty="0"/>
              <a:t> </a:t>
            </a:r>
            <a:r>
              <a:rPr lang="en-US" sz="5600" dirty="0" err="1"/>
              <a:t>मे</a:t>
            </a:r>
            <a:r>
              <a:rPr lang="en-US" sz="5600" dirty="0"/>
              <a:t> </a:t>
            </a:r>
            <a:r>
              <a:rPr lang="en-US" sz="5600" dirty="0" err="1"/>
              <a:t>क्यों</a:t>
            </a:r>
            <a:r>
              <a:rPr lang="en-US" sz="5600" dirty="0"/>
              <a:t> </a:t>
            </a:r>
            <a:r>
              <a:rPr lang="en-US" sz="5600" dirty="0" err="1"/>
              <a:t>बनाई</a:t>
            </a:r>
            <a:r>
              <a:rPr lang="en-US" sz="5600" dirty="0"/>
              <a:t> </a:t>
            </a:r>
            <a:r>
              <a:rPr lang="en-US" sz="5600" dirty="0" err="1"/>
              <a:t>हैं</a:t>
            </a:r>
            <a:r>
              <a:rPr lang="en-US" sz="5600" dirty="0"/>
              <a:t> </a:t>
            </a:r>
            <a:r>
              <a:rPr lang="en-US" sz="5600" dirty="0" err="1"/>
              <a:t>हमारे</a:t>
            </a:r>
            <a:r>
              <a:rPr lang="en-US" sz="5600" dirty="0"/>
              <a:t> </a:t>
            </a:r>
            <a:r>
              <a:rPr lang="en-US" sz="5600" dirty="0" err="1"/>
              <a:t>लिए</a:t>
            </a:r>
            <a:r>
              <a:rPr lang="en-US" sz="5600" dirty="0"/>
              <a:t>?</a:t>
            </a:r>
          </a:p>
          <a:p>
            <a:pPr marL="0" indent="0">
              <a:buNone/>
            </a:pPr>
            <a:endParaRPr lang="en-US" sz="5600" dirty="0"/>
          </a:p>
          <a:p>
            <a:r>
              <a:rPr lang="en-US" sz="5600" dirty="0" err="1"/>
              <a:t>जब</a:t>
            </a:r>
            <a:r>
              <a:rPr lang="en-US" sz="5600" dirty="0"/>
              <a:t> </a:t>
            </a:r>
            <a:r>
              <a:rPr lang="en-US" sz="5600" dirty="0" err="1"/>
              <a:t>एक</a:t>
            </a:r>
            <a:r>
              <a:rPr lang="en-US" sz="5600" dirty="0"/>
              <a:t> </a:t>
            </a:r>
            <a:r>
              <a:rPr lang="en-US" sz="5600" dirty="0" err="1"/>
              <a:t>वैज्ञानिक</a:t>
            </a:r>
            <a:r>
              <a:rPr lang="en-US" sz="5600" dirty="0"/>
              <a:t> </a:t>
            </a:r>
            <a:r>
              <a:rPr lang="en-US" sz="5600" dirty="0" err="1"/>
              <a:t>यह</a:t>
            </a:r>
            <a:r>
              <a:rPr lang="en-US" sz="5600" dirty="0"/>
              <a:t> </a:t>
            </a:r>
            <a:r>
              <a:rPr lang="en-US" sz="5600" dirty="0" err="1"/>
              <a:t>सोचता</a:t>
            </a:r>
            <a:r>
              <a:rPr lang="en-US" sz="5600" dirty="0"/>
              <a:t> </a:t>
            </a:r>
            <a:r>
              <a:rPr lang="en-US" sz="5600" dirty="0" err="1"/>
              <a:t>है</a:t>
            </a:r>
            <a:r>
              <a:rPr lang="en-US" sz="5600" dirty="0"/>
              <a:t> </a:t>
            </a:r>
            <a:r>
              <a:rPr lang="en-US" sz="5600" dirty="0" err="1"/>
              <a:t>कि</a:t>
            </a:r>
            <a:r>
              <a:rPr lang="en-US" sz="5600" dirty="0"/>
              <a:t> </a:t>
            </a:r>
            <a:r>
              <a:rPr lang="en-US" sz="5600" dirty="0" err="1"/>
              <a:t>यह</a:t>
            </a:r>
            <a:r>
              <a:rPr lang="en-US" sz="5600" dirty="0"/>
              <a:t> </a:t>
            </a:r>
            <a:r>
              <a:rPr lang="en-US" sz="5600" dirty="0" err="1"/>
              <a:t>ब्रह्मांड</a:t>
            </a:r>
            <a:r>
              <a:rPr lang="en-US" sz="5600" dirty="0"/>
              <a:t> </a:t>
            </a:r>
            <a:r>
              <a:rPr lang="en-US" sz="5600" dirty="0" err="1"/>
              <a:t>किन</a:t>
            </a:r>
            <a:r>
              <a:rPr lang="en-US" sz="5600" dirty="0"/>
              <a:t> </a:t>
            </a:r>
            <a:r>
              <a:rPr lang="en-US" sz="5600" dirty="0" err="1"/>
              <a:t>नियमों</a:t>
            </a:r>
            <a:r>
              <a:rPr lang="en-US" sz="5600" dirty="0"/>
              <a:t> से </a:t>
            </a:r>
            <a:r>
              <a:rPr lang="en-US" sz="5600" dirty="0" err="1"/>
              <a:t>चलता</a:t>
            </a:r>
            <a:r>
              <a:rPr lang="en-US" sz="5600" dirty="0"/>
              <a:t> </a:t>
            </a:r>
            <a:r>
              <a:rPr lang="en-US" sz="5600" dirty="0" err="1"/>
              <a:t>है</a:t>
            </a:r>
            <a:r>
              <a:rPr lang="en-US" sz="5600" dirty="0"/>
              <a:t> </a:t>
            </a:r>
            <a:r>
              <a:rPr lang="en-US" sz="5600" dirty="0" err="1"/>
              <a:t>और</a:t>
            </a:r>
            <a:r>
              <a:rPr lang="en-US" sz="5600" dirty="0"/>
              <a:t> </a:t>
            </a:r>
            <a:r>
              <a:rPr lang="en-US" sz="5600" dirty="0" err="1"/>
              <a:t>वह</a:t>
            </a:r>
            <a:r>
              <a:rPr lang="en-US" sz="5600" dirty="0"/>
              <a:t> </a:t>
            </a:r>
            <a:r>
              <a:rPr lang="en-US" sz="5600" dirty="0" err="1"/>
              <a:t>उन</a:t>
            </a:r>
            <a:r>
              <a:rPr lang="en-US" sz="5600" dirty="0"/>
              <a:t> </a:t>
            </a:r>
            <a:r>
              <a:rPr lang="en-US" sz="5600" dirty="0" err="1"/>
              <a:t>नियमों</a:t>
            </a:r>
            <a:r>
              <a:rPr lang="en-US" sz="5600" dirty="0"/>
              <a:t> </a:t>
            </a:r>
            <a:r>
              <a:rPr lang="en-US" sz="5600" dirty="0" err="1"/>
              <a:t>को</a:t>
            </a:r>
            <a:r>
              <a:rPr lang="en-US" sz="5600" dirty="0"/>
              <a:t> </a:t>
            </a:r>
            <a:r>
              <a:rPr lang="en-US" sz="5600" dirty="0" err="1"/>
              <a:t>खोजता</a:t>
            </a:r>
            <a:r>
              <a:rPr lang="en-US" sz="5600" dirty="0"/>
              <a:t> </a:t>
            </a:r>
            <a:r>
              <a:rPr lang="en-US" sz="5600" dirty="0" err="1"/>
              <a:t>हे</a:t>
            </a:r>
            <a:r>
              <a:rPr lang="en-US" sz="5600" dirty="0"/>
              <a:t>,</a:t>
            </a:r>
          </a:p>
          <a:p>
            <a:pPr marL="0" indent="0">
              <a:buNone/>
            </a:pPr>
            <a:endParaRPr lang="en-US" sz="5600" dirty="0"/>
          </a:p>
          <a:p>
            <a:r>
              <a:rPr lang="en-US" sz="5600" dirty="0" err="1"/>
              <a:t>जब</a:t>
            </a:r>
            <a:r>
              <a:rPr lang="en-US" sz="5600" dirty="0"/>
              <a:t> </a:t>
            </a:r>
            <a:r>
              <a:rPr lang="en-US" sz="5600" dirty="0" err="1"/>
              <a:t>कोई</a:t>
            </a:r>
            <a:r>
              <a:rPr lang="en-US" sz="5600" dirty="0"/>
              <a:t> </a:t>
            </a:r>
            <a:r>
              <a:rPr lang="en-US" sz="5600" dirty="0" err="1"/>
              <a:t>रिसर्चर</a:t>
            </a:r>
            <a:r>
              <a:rPr lang="en-US" sz="5600" dirty="0"/>
              <a:t> </a:t>
            </a:r>
            <a:r>
              <a:rPr lang="en-US" sz="5600" dirty="0" err="1"/>
              <a:t>किसी</a:t>
            </a:r>
            <a:r>
              <a:rPr lang="en-US" sz="5600" dirty="0"/>
              <a:t> </a:t>
            </a:r>
            <a:r>
              <a:rPr lang="en-US" sz="5600" dirty="0" err="1"/>
              <a:t>जन-समुदाय</a:t>
            </a:r>
            <a:r>
              <a:rPr lang="en-US" sz="5600" dirty="0"/>
              <a:t> </a:t>
            </a:r>
            <a:r>
              <a:rPr lang="en-US" sz="5600" dirty="0" err="1"/>
              <a:t>के</a:t>
            </a:r>
            <a:r>
              <a:rPr lang="en-US" sz="5600" dirty="0"/>
              <a:t> </a:t>
            </a:r>
            <a:r>
              <a:rPr lang="en-US" sz="5600" dirty="0" err="1"/>
              <a:t>समाज</a:t>
            </a:r>
            <a:r>
              <a:rPr lang="en-US" sz="5600" dirty="0"/>
              <a:t> से </a:t>
            </a:r>
            <a:r>
              <a:rPr lang="en-US" sz="5600" dirty="0" err="1"/>
              <a:t>डेटा</a:t>
            </a:r>
            <a:r>
              <a:rPr lang="en-US" sz="5600" dirty="0"/>
              <a:t> </a:t>
            </a:r>
            <a:r>
              <a:rPr lang="en-US" sz="5600" dirty="0" err="1"/>
              <a:t>एकत्र</a:t>
            </a:r>
            <a:r>
              <a:rPr lang="en-US" sz="5600" dirty="0"/>
              <a:t> </a:t>
            </a:r>
            <a:r>
              <a:rPr lang="en-US" sz="5600" dirty="0" err="1"/>
              <a:t>करके</a:t>
            </a:r>
            <a:r>
              <a:rPr lang="en-US" sz="5600" dirty="0"/>
              <a:t> </a:t>
            </a:r>
            <a:r>
              <a:rPr lang="en-US" sz="5600" dirty="0" err="1"/>
              <a:t>लाता</a:t>
            </a:r>
            <a:r>
              <a:rPr lang="en-US" sz="5600" dirty="0"/>
              <a:t> </a:t>
            </a:r>
            <a:r>
              <a:rPr lang="en-US" sz="5600" dirty="0" err="1"/>
              <a:t>है</a:t>
            </a:r>
            <a:r>
              <a:rPr lang="en-US" sz="5600" dirty="0"/>
              <a:t> </a:t>
            </a:r>
            <a:r>
              <a:rPr lang="en-US" sz="5600" dirty="0" err="1"/>
              <a:t>और</a:t>
            </a:r>
            <a:r>
              <a:rPr lang="en-US" sz="5600" dirty="0"/>
              <a:t> </a:t>
            </a:r>
            <a:r>
              <a:rPr lang="en-US" sz="5600" dirty="0" err="1"/>
              <a:t>उसके</a:t>
            </a:r>
            <a:r>
              <a:rPr lang="en-US" sz="5600" dirty="0"/>
              <a:t> </a:t>
            </a:r>
            <a:r>
              <a:rPr lang="en-US" sz="5600" dirty="0" err="1"/>
              <a:t>आधार</a:t>
            </a:r>
            <a:r>
              <a:rPr lang="en-US" sz="5600" dirty="0"/>
              <a:t> </a:t>
            </a:r>
            <a:r>
              <a:rPr lang="en-US" sz="5600" dirty="0" err="1"/>
              <a:t>पर</a:t>
            </a:r>
            <a:r>
              <a:rPr lang="en-US" sz="5600" dirty="0"/>
              <a:t> </a:t>
            </a:r>
            <a:r>
              <a:rPr lang="en-US" sz="5600" dirty="0" err="1"/>
              <a:t>उस</a:t>
            </a:r>
            <a:r>
              <a:rPr lang="en-US" sz="5600" dirty="0"/>
              <a:t> </a:t>
            </a:r>
            <a:r>
              <a:rPr lang="en-US" sz="5600" dirty="0" err="1"/>
              <a:t>समाज</a:t>
            </a:r>
            <a:r>
              <a:rPr lang="en-US" sz="5600" dirty="0"/>
              <a:t> </a:t>
            </a:r>
            <a:r>
              <a:rPr lang="en-US" sz="5600" dirty="0" err="1"/>
              <a:t>के</a:t>
            </a:r>
            <a:r>
              <a:rPr lang="en-US" sz="5600" dirty="0"/>
              <a:t> </a:t>
            </a:r>
            <a:r>
              <a:rPr lang="en-US" sz="5600" dirty="0" err="1"/>
              <a:t>बारे</a:t>
            </a:r>
            <a:r>
              <a:rPr lang="en-US" sz="5600" dirty="0"/>
              <a:t> </a:t>
            </a:r>
            <a:r>
              <a:rPr lang="en-US" sz="5600" dirty="0" err="1"/>
              <a:t>में</a:t>
            </a:r>
            <a:r>
              <a:rPr lang="en-US" sz="5600" dirty="0"/>
              <a:t> </a:t>
            </a:r>
            <a:r>
              <a:rPr lang="en-US" sz="5600" dirty="0" err="1"/>
              <a:t>कोई</a:t>
            </a:r>
            <a:r>
              <a:rPr lang="en-US" sz="5600" dirty="0"/>
              <a:t> </a:t>
            </a:r>
            <a:r>
              <a:rPr lang="en-US" sz="5600" dirty="0" err="1"/>
              <a:t>निष्कर्ष</a:t>
            </a:r>
            <a:r>
              <a:rPr lang="en-US" sz="5600" dirty="0"/>
              <a:t> </a:t>
            </a:r>
            <a:r>
              <a:rPr lang="en-US" sz="5600" dirty="0" err="1"/>
              <a:t>निकालता</a:t>
            </a:r>
            <a:r>
              <a:rPr lang="en-US" sz="5600" dirty="0"/>
              <a:t> </a:t>
            </a:r>
            <a:r>
              <a:rPr lang="en-US" sz="5600" dirty="0" err="1"/>
              <a:t>है</a:t>
            </a:r>
            <a:r>
              <a:rPr lang="en-US" sz="5600" dirty="0"/>
              <a:t> ?</a:t>
            </a:r>
          </a:p>
          <a:p>
            <a:endParaRPr lang="en-US" sz="5600" dirty="0"/>
          </a:p>
          <a:p>
            <a:r>
              <a:rPr lang="en-US" sz="5600" dirty="0" err="1"/>
              <a:t>जब</a:t>
            </a:r>
            <a:r>
              <a:rPr lang="en-US" sz="5600" dirty="0"/>
              <a:t> </a:t>
            </a:r>
            <a:r>
              <a:rPr lang="en-US" sz="5600" dirty="0" err="1"/>
              <a:t>हम</a:t>
            </a:r>
            <a:r>
              <a:rPr lang="en-US" sz="5600" dirty="0"/>
              <a:t> </a:t>
            </a:r>
            <a:r>
              <a:rPr lang="en-US" sz="5600" dirty="0" err="1"/>
              <a:t>किसी</a:t>
            </a:r>
            <a:r>
              <a:rPr lang="en-US" sz="5600" dirty="0"/>
              <a:t> </a:t>
            </a:r>
            <a:r>
              <a:rPr lang="en-US" sz="5600" dirty="0" err="1"/>
              <a:t>भी</a:t>
            </a:r>
            <a:r>
              <a:rPr lang="en-US" sz="5600" dirty="0"/>
              <a:t> </a:t>
            </a:r>
            <a:r>
              <a:rPr lang="en-US" sz="5600" dirty="0" err="1"/>
              <a:t>वस्तु</a:t>
            </a:r>
            <a:r>
              <a:rPr lang="en-US" sz="5600" dirty="0"/>
              <a:t> </a:t>
            </a:r>
            <a:r>
              <a:rPr lang="en-US" sz="5600" dirty="0" err="1"/>
              <a:t>के</a:t>
            </a:r>
            <a:r>
              <a:rPr lang="en-US" sz="5600" dirty="0"/>
              <a:t> </a:t>
            </a:r>
            <a:r>
              <a:rPr lang="en-US" sz="5600" dirty="0" err="1"/>
              <a:t>कारणों</a:t>
            </a:r>
            <a:r>
              <a:rPr lang="en-US" sz="5600" dirty="0"/>
              <a:t> </a:t>
            </a:r>
            <a:r>
              <a:rPr lang="en-US" sz="5600" dirty="0" err="1"/>
              <a:t>के</a:t>
            </a:r>
            <a:r>
              <a:rPr lang="en-US" sz="5600" dirty="0"/>
              <a:t> </a:t>
            </a:r>
            <a:r>
              <a:rPr lang="en-US" sz="5600" dirty="0" err="1"/>
              <a:t>मूल</a:t>
            </a:r>
            <a:r>
              <a:rPr lang="en-US" sz="5600" dirty="0"/>
              <a:t> </a:t>
            </a:r>
            <a:r>
              <a:rPr lang="en-US" sz="5600" dirty="0" err="1"/>
              <a:t>कारण</a:t>
            </a:r>
            <a:r>
              <a:rPr lang="en-US" sz="5600" dirty="0"/>
              <a:t> </a:t>
            </a:r>
            <a:r>
              <a:rPr lang="en-US" sz="5600" dirty="0" err="1"/>
              <a:t>को</a:t>
            </a:r>
            <a:r>
              <a:rPr lang="en-US" sz="5600" dirty="0"/>
              <a:t> </a:t>
            </a:r>
            <a:r>
              <a:rPr lang="en-US" sz="5600" dirty="0" err="1"/>
              <a:t>खोजते</a:t>
            </a:r>
            <a:r>
              <a:rPr lang="en-US" sz="5600" dirty="0"/>
              <a:t> </a:t>
            </a:r>
            <a:r>
              <a:rPr lang="en-US" sz="5600" dirty="0" err="1"/>
              <a:t>हैं</a:t>
            </a:r>
            <a:r>
              <a:rPr lang="en-US" sz="5600" dirty="0"/>
              <a:t> ?</a:t>
            </a:r>
          </a:p>
          <a:p>
            <a:pPr marL="0" indent="0">
              <a:buNone/>
            </a:pPr>
            <a:endParaRPr lang="en-US" sz="5600" dirty="0"/>
          </a:p>
          <a:p>
            <a:r>
              <a:rPr lang="en-US" sz="5600" dirty="0" err="1"/>
              <a:t>जब</a:t>
            </a:r>
            <a:r>
              <a:rPr lang="en-US" sz="5600" dirty="0"/>
              <a:t> </a:t>
            </a:r>
            <a:r>
              <a:rPr lang="en-US" sz="5600" dirty="0" err="1"/>
              <a:t>हम</a:t>
            </a:r>
            <a:r>
              <a:rPr lang="en-US" sz="5600" dirty="0"/>
              <a:t> </a:t>
            </a:r>
            <a:r>
              <a:rPr lang="en-US" sz="5600" dirty="0" err="1"/>
              <a:t>यह</a:t>
            </a:r>
            <a:r>
              <a:rPr lang="en-US" sz="5600" dirty="0"/>
              <a:t> </a:t>
            </a:r>
            <a:r>
              <a:rPr lang="en-US" sz="5600" dirty="0" err="1"/>
              <a:t>सोचते</a:t>
            </a:r>
            <a:r>
              <a:rPr lang="en-US" sz="5600" dirty="0"/>
              <a:t> </a:t>
            </a:r>
            <a:r>
              <a:rPr lang="en-US" sz="5600" dirty="0" err="1"/>
              <a:t>हैं</a:t>
            </a:r>
            <a:r>
              <a:rPr lang="en-US" sz="5600" dirty="0"/>
              <a:t> </a:t>
            </a:r>
            <a:r>
              <a:rPr lang="en-US" sz="5600" dirty="0" err="1"/>
              <a:t>कि</a:t>
            </a:r>
            <a:r>
              <a:rPr lang="en-US" sz="5600" dirty="0"/>
              <a:t> </a:t>
            </a:r>
            <a:r>
              <a:rPr lang="en-US" sz="5600" dirty="0" err="1"/>
              <a:t>पूरे</a:t>
            </a:r>
            <a:r>
              <a:rPr lang="en-US" sz="5600" dirty="0"/>
              <a:t> </a:t>
            </a:r>
            <a:r>
              <a:rPr lang="en-US" sz="5600" dirty="0" err="1"/>
              <a:t>विश्व</a:t>
            </a:r>
            <a:r>
              <a:rPr lang="en-US" sz="5600" dirty="0"/>
              <a:t> </a:t>
            </a:r>
            <a:r>
              <a:rPr lang="en-US" sz="5600" dirty="0" err="1"/>
              <a:t>के</a:t>
            </a:r>
            <a:r>
              <a:rPr lang="en-US" sz="5600" dirty="0"/>
              <a:t> </a:t>
            </a:r>
            <a:r>
              <a:rPr lang="en-US" sz="5600" dirty="0" err="1"/>
              <a:t>लोग</a:t>
            </a:r>
            <a:r>
              <a:rPr lang="en-US" sz="5600" dirty="0"/>
              <a:t> </a:t>
            </a:r>
            <a:r>
              <a:rPr lang="en-US" sz="5600" dirty="0" err="1"/>
              <a:t>मेरा</a:t>
            </a:r>
            <a:r>
              <a:rPr lang="en-US" sz="5600" dirty="0"/>
              <a:t> </a:t>
            </a:r>
            <a:r>
              <a:rPr lang="en-US" sz="5600" dirty="0" err="1"/>
              <a:t>परिवार</a:t>
            </a:r>
            <a:r>
              <a:rPr lang="en-US" sz="5600" dirty="0"/>
              <a:t> </a:t>
            </a:r>
            <a:r>
              <a:rPr lang="en-US" sz="5600" dirty="0" err="1"/>
              <a:t>है</a:t>
            </a:r>
            <a:r>
              <a:rPr lang="en-US" sz="5600" dirty="0"/>
              <a:t> </a:t>
            </a:r>
            <a:r>
              <a:rPr lang="en-US" sz="5600" dirty="0" err="1"/>
              <a:t>क्योकि</a:t>
            </a:r>
            <a:r>
              <a:rPr lang="en-US" sz="5600" dirty="0"/>
              <a:t> </a:t>
            </a:r>
            <a:r>
              <a:rPr lang="en-US" sz="5600" dirty="0" err="1"/>
              <a:t>सभी</a:t>
            </a:r>
            <a:r>
              <a:rPr lang="en-US" sz="5600" dirty="0"/>
              <a:t> </a:t>
            </a:r>
            <a:r>
              <a:rPr lang="en-US" sz="5600" dirty="0" err="1"/>
              <a:t>मानवों</a:t>
            </a:r>
            <a:r>
              <a:rPr lang="en-US" sz="5600" dirty="0"/>
              <a:t> </a:t>
            </a:r>
            <a:r>
              <a:rPr lang="en-US" sz="5600" dirty="0" err="1"/>
              <a:t>को</a:t>
            </a:r>
            <a:r>
              <a:rPr lang="en-US" sz="5600" dirty="0"/>
              <a:t> DNA 99.9% </a:t>
            </a:r>
            <a:r>
              <a:rPr lang="en-US" sz="5600" dirty="0" err="1"/>
              <a:t>एक</a:t>
            </a:r>
            <a:r>
              <a:rPr lang="en-US" sz="5600" dirty="0"/>
              <a:t> </a:t>
            </a:r>
            <a:r>
              <a:rPr lang="en-US" sz="5600" dirty="0" err="1"/>
              <a:t>जैसा</a:t>
            </a:r>
            <a:r>
              <a:rPr lang="en-US" sz="5600" dirty="0"/>
              <a:t> </a:t>
            </a:r>
            <a:r>
              <a:rPr lang="en-US" sz="5600" dirty="0" err="1"/>
              <a:t>हे</a:t>
            </a:r>
            <a:r>
              <a:rPr lang="en-US" sz="5600" dirty="0"/>
              <a:t> </a:t>
            </a:r>
            <a:r>
              <a:rPr lang="en-US" sz="5600" dirty="0" err="1"/>
              <a:t>और</a:t>
            </a:r>
            <a:r>
              <a:rPr lang="en-US" sz="5600" dirty="0"/>
              <a:t> </a:t>
            </a:r>
            <a:r>
              <a:rPr lang="en-US" sz="5600" dirty="0" err="1"/>
              <a:t>हम</a:t>
            </a:r>
            <a:r>
              <a:rPr lang="en-US" sz="5600" dirty="0"/>
              <a:t> </a:t>
            </a:r>
            <a:r>
              <a:rPr lang="en-US" sz="5600" dirty="0" err="1"/>
              <a:t>केवल</a:t>
            </a:r>
            <a:r>
              <a:rPr lang="en-US" sz="5600" dirty="0"/>
              <a:t> .1% </a:t>
            </a:r>
            <a:r>
              <a:rPr lang="en-US" sz="5600" dirty="0" err="1"/>
              <a:t>एक</a:t>
            </a:r>
            <a:r>
              <a:rPr lang="en-US" sz="5600" dirty="0"/>
              <a:t> </a:t>
            </a:r>
            <a:r>
              <a:rPr lang="en-US" sz="5600" dirty="0" err="1"/>
              <a:t>दूसरे</a:t>
            </a:r>
            <a:r>
              <a:rPr lang="en-US" sz="5600" dirty="0"/>
              <a:t> से </a:t>
            </a:r>
            <a:r>
              <a:rPr lang="en-US" sz="5600" dirty="0" err="1"/>
              <a:t>अलग</a:t>
            </a:r>
            <a:r>
              <a:rPr lang="en-US" sz="5600" dirty="0"/>
              <a:t> </a:t>
            </a:r>
            <a:r>
              <a:rPr lang="en-US" sz="5600" dirty="0" err="1"/>
              <a:t>नहीं</a:t>
            </a:r>
            <a:r>
              <a:rPr lang="en-US" sz="5600" dirty="0"/>
              <a:t> </a:t>
            </a:r>
            <a:r>
              <a:rPr lang="en-US" sz="5600" dirty="0" err="1"/>
              <a:t>हैं</a:t>
            </a:r>
            <a:r>
              <a:rPr lang="en-US" sz="5600" dirty="0"/>
              <a:t> ?</a:t>
            </a:r>
          </a:p>
          <a:p>
            <a:endParaRPr lang="en-US" sz="5600" dirty="0"/>
          </a:p>
          <a:p>
            <a:r>
              <a:rPr lang="en-US" sz="5600" dirty="0" err="1"/>
              <a:t>जब</a:t>
            </a:r>
            <a:r>
              <a:rPr lang="en-US" sz="5600" dirty="0"/>
              <a:t> </a:t>
            </a:r>
            <a:r>
              <a:rPr lang="en-US" sz="5600" dirty="0" err="1"/>
              <a:t>हम</a:t>
            </a:r>
            <a:r>
              <a:rPr lang="en-US" sz="5600" dirty="0"/>
              <a:t> </a:t>
            </a:r>
            <a:r>
              <a:rPr lang="en-US" sz="5600" dirty="0" err="1"/>
              <a:t>बाहर</a:t>
            </a:r>
            <a:r>
              <a:rPr lang="en-US" sz="5600" dirty="0"/>
              <a:t> से </a:t>
            </a:r>
            <a:r>
              <a:rPr lang="en-US" sz="5600" dirty="0" err="1"/>
              <a:t>हट</a:t>
            </a:r>
            <a:r>
              <a:rPr lang="en-US" sz="5600" dirty="0"/>
              <a:t> </a:t>
            </a:r>
            <a:r>
              <a:rPr lang="en-US" sz="5600" dirty="0" err="1"/>
              <a:t>कर</a:t>
            </a:r>
            <a:r>
              <a:rPr lang="en-US" sz="5600" dirty="0"/>
              <a:t> </a:t>
            </a:r>
            <a:r>
              <a:rPr lang="en-US" sz="5600" dirty="0" err="1"/>
              <a:t>अपने</a:t>
            </a:r>
            <a:r>
              <a:rPr lang="en-US" sz="5600" dirty="0"/>
              <a:t> </a:t>
            </a:r>
            <a:r>
              <a:rPr lang="en-US" sz="5600" dirty="0" err="1"/>
              <a:t>अन्दर</a:t>
            </a:r>
            <a:r>
              <a:rPr lang="en-US" sz="5600" dirty="0"/>
              <a:t> </a:t>
            </a:r>
            <a:r>
              <a:rPr lang="en-US" sz="5600" dirty="0" err="1"/>
              <a:t>की</a:t>
            </a:r>
            <a:r>
              <a:rPr lang="en-US" sz="5600" dirty="0"/>
              <a:t> </a:t>
            </a:r>
            <a:r>
              <a:rPr lang="en-US" sz="5600" dirty="0" err="1"/>
              <a:t>खोज</a:t>
            </a:r>
            <a:r>
              <a:rPr lang="en-US" sz="5600" dirty="0"/>
              <a:t> </a:t>
            </a:r>
            <a:r>
              <a:rPr lang="en-US" sz="5600" dirty="0" err="1"/>
              <a:t>करना</a:t>
            </a:r>
            <a:r>
              <a:rPr lang="en-US" sz="5600" dirty="0"/>
              <a:t> </a:t>
            </a:r>
            <a:r>
              <a:rPr lang="en-US" sz="5600" dirty="0" err="1"/>
              <a:t>शुरू</a:t>
            </a:r>
            <a:r>
              <a:rPr lang="en-US" sz="5600" dirty="0"/>
              <a:t> </a:t>
            </a:r>
            <a:r>
              <a:rPr lang="en-US" sz="5600" dirty="0" err="1"/>
              <a:t>करते</a:t>
            </a:r>
            <a:r>
              <a:rPr lang="en-US" sz="5600" dirty="0"/>
              <a:t> </a:t>
            </a:r>
            <a:r>
              <a:rPr lang="en-US" sz="5600" dirty="0" err="1"/>
              <a:t>हैं</a:t>
            </a:r>
            <a:r>
              <a:rPr lang="en-US" sz="5600" dirty="0"/>
              <a:t>,?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43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24D8-E9F9-D74A-BFE0-AED4EDC8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31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EXPLORING GROSS TO SUBLE IN OUR INNER SELF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अपने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अन्दर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स्थूल</a:t>
            </a:r>
            <a:r>
              <a:rPr lang="en-US" dirty="0">
                <a:solidFill>
                  <a:srgbClr val="FF0000"/>
                </a:solidFill>
              </a:rPr>
              <a:t> से </a:t>
            </a:r>
            <a:r>
              <a:rPr lang="en-US" dirty="0" err="1">
                <a:solidFill>
                  <a:srgbClr val="FF0000"/>
                </a:solidFill>
              </a:rPr>
              <a:t>सूक्ष्म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खोज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C78EB-3169-9345-B1BC-A7C990B4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शरीर</a:t>
            </a:r>
            <a:r>
              <a:rPr lang="en-US" dirty="0"/>
              <a:t>   -    </a:t>
            </a:r>
            <a:r>
              <a:rPr lang="en-US" dirty="0" err="1"/>
              <a:t>ज्ञानेन्द्रियां</a:t>
            </a:r>
            <a:r>
              <a:rPr lang="en-US" dirty="0"/>
              <a:t>    -    </a:t>
            </a:r>
            <a:r>
              <a:rPr lang="en-US" dirty="0" err="1"/>
              <a:t>बुद्धि</a:t>
            </a:r>
            <a:r>
              <a:rPr lang="en-US" dirty="0"/>
              <a:t>    -     </a:t>
            </a:r>
            <a:r>
              <a:rPr lang="en-US" dirty="0" err="1"/>
              <a:t>अहं</a:t>
            </a:r>
            <a:r>
              <a:rPr lang="en-US" dirty="0"/>
              <a:t>      - </a:t>
            </a:r>
            <a:r>
              <a:rPr lang="en-US" dirty="0" err="1"/>
              <a:t>चैतन्य</a:t>
            </a:r>
            <a:r>
              <a:rPr lang="en-US" dirty="0"/>
              <a:t> </a:t>
            </a:r>
          </a:p>
          <a:p>
            <a:r>
              <a:rPr lang="en-US" dirty="0"/>
              <a:t>body         senses               mind        ego        Consciousness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Senses are subtler than body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Mind is subtler than senses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Ego is subtler than mind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Consciousness is subtler than ego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01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5300-DA3B-DB4A-8CEA-4E191798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PRACTICING GROSS TO SUBTLE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600" dirty="0" err="1">
                <a:solidFill>
                  <a:srgbClr val="FF0000"/>
                </a:solidFill>
              </a:rPr>
              <a:t>स्थूल</a:t>
            </a:r>
            <a:r>
              <a:rPr lang="en-US" sz="3600" dirty="0">
                <a:solidFill>
                  <a:srgbClr val="FF0000"/>
                </a:solidFill>
              </a:rPr>
              <a:t> से </a:t>
            </a:r>
            <a:r>
              <a:rPr lang="en-US" sz="3600" dirty="0" err="1">
                <a:solidFill>
                  <a:srgbClr val="FF0000"/>
                </a:solidFill>
              </a:rPr>
              <a:t>सूक्ष्म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के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जाप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का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अभ्यास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979F4-01C8-6945-8D55-C4448EC4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71" y="1825625"/>
            <a:ext cx="10515600" cy="48854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 am not the body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मैं</a:t>
            </a:r>
            <a:r>
              <a:rPr lang="en-US" dirty="0"/>
              <a:t> </a:t>
            </a:r>
            <a:r>
              <a:rPr lang="en-US" dirty="0" err="1"/>
              <a:t>शरीर</a:t>
            </a:r>
            <a:r>
              <a:rPr lang="en-US" dirty="0"/>
              <a:t> </a:t>
            </a:r>
            <a:r>
              <a:rPr lang="en-US" dirty="0" err="1"/>
              <a:t>नहीं</a:t>
            </a:r>
            <a:r>
              <a:rPr lang="en-US" dirty="0"/>
              <a:t> </a:t>
            </a:r>
            <a:r>
              <a:rPr lang="en-US" dirty="0" err="1"/>
              <a:t>हूँ</a:t>
            </a:r>
            <a:endParaRPr lang="en-US" dirty="0"/>
          </a:p>
          <a:p>
            <a:r>
              <a:rPr lang="en-US" dirty="0"/>
              <a:t>I am not the senses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मैं</a:t>
            </a:r>
            <a:r>
              <a:rPr lang="en-US" dirty="0"/>
              <a:t> </a:t>
            </a:r>
            <a:r>
              <a:rPr lang="en-US" dirty="0" err="1"/>
              <a:t>ज्ञानेन्द्रियां</a:t>
            </a:r>
            <a:r>
              <a:rPr lang="en-US" dirty="0"/>
              <a:t> </a:t>
            </a:r>
            <a:r>
              <a:rPr lang="en-US" dirty="0" err="1"/>
              <a:t>नहीं</a:t>
            </a:r>
            <a:r>
              <a:rPr lang="en-US" dirty="0"/>
              <a:t> </a:t>
            </a:r>
            <a:r>
              <a:rPr lang="en-US" dirty="0" err="1"/>
              <a:t>हूँ</a:t>
            </a:r>
            <a:endParaRPr lang="en-US" dirty="0"/>
          </a:p>
          <a:p>
            <a:r>
              <a:rPr lang="en-US" dirty="0"/>
              <a:t>I am not the mind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मैं</a:t>
            </a:r>
            <a:r>
              <a:rPr lang="en-US" dirty="0"/>
              <a:t> </a:t>
            </a:r>
            <a:r>
              <a:rPr lang="en-US" dirty="0" err="1"/>
              <a:t>बुद्धि</a:t>
            </a:r>
            <a:r>
              <a:rPr lang="en-US" dirty="0"/>
              <a:t> </a:t>
            </a:r>
            <a:r>
              <a:rPr lang="en-US" dirty="0" err="1"/>
              <a:t>नहीं</a:t>
            </a:r>
            <a:r>
              <a:rPr lang="en-US" dirty="0"/>
              <a:t> </a:t>
            </a:r>
            <a:r>
              <a:rPr lang="en-US" dirty="0" err="1"/>
              <a:t>हूँ</a:t>
            </a:r>
            <a:endParaRPr lang="en-US" dirty="0"/>
          </a:p>
          <a:p>
            <a:r>
              <a:rPr lang="en-US" dirty="0"/>
              <a:t>I am not the ego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मैं</a:t>
            </a:r>
            <a:r>
              <a:rPr lang="en-US" dirty="0"/>
              <a:t> </a:t>
            </a:r>
            <a:r>
              <a:rPr lang="en-US" dirty="0" err="1"/>
              <a:t>अहम्</a:t>
            </a:r>
            <a:r>
              <a:rPr lang="en-US" dirty="0"/>
              <a:t> </a:t>
            </a:r>
            <a:r>
              <a:rPr lang="en-US" dirty="0" err="1"/>
              <a:t>नहीं</a:t>
            </a:r>
            <a:r>
              <a:rPr lang="en-US" dirty="0"/>
              <a:t> </a:t>
            </a:r>
            <a:r>
              <a:rPr lang="en-US" dirty="0" err="1"/>
              <a:t>हूँ</a:t>
            </a:r>
            <a:endParaRPr lang="en-US" dirty="0"/>
          </a:p>
          <a:p>
            <a:r>
              <a:rPr lang="en-US" dirty="0"/>
              <a:t>I am simply that –  ओ३म् </a:t>
            </a:r>
            <a:r>
              <a:rPr lang="en-US" dirty="0" err="1"/>
              <a:t>शिवोSहम्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मैं</a:t>
            </a:r>
            <a:r>
              <a:rPr lang="en-US" dirty="0"/>
              <a:t> </a:t>
            </a:r>
            <a:r>
              <a:rPr lang="en-US" dirty="0" err="1"/>
              <a:t>केवल</a:t>
            </a:r>
            <a:r>
              <a:rPr lang="en-US" dirty="0"/>
              <a:t> </a:t>
            </a:r>
            <a:r>
              <a:rPr lang="en-US" dirty="0" err="1"/>
              <a:t>चैतन्य</a:t>
            </a:r>
            <a:r>
              <a:rPr lang="en-US" dirty="0"/>
              <a:t> </a:t>
            </a:r>
            <a:r>
              <a:rPr lang="en-US" dirty="0" err="1"/>
              <a:t>हूँ</a:t>
            </a:r>
            <a:r>
              <a:rPr lang="en-US" dirty="0"/>
              <a:t> –  ओ३म् </a:t>
            </a:r>
            <a:r>
              <a:rPr lang="en-US" dirty="0" err="1"/>
              <a:t>शिवोSहम्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97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55419-C268-7C7E-3D18-09785B49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5300" b="1" dirty="0">
                <a:solidFill>
                  <a:srgbClr val="FF0000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4FACE-1437-08B4-B6A2-16B1CD74B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Practice + Detachment (</a:t>
            </a:r>
            <a:r>
              <a:rPr lang="en-US" sz="5400" dirty="0" err="1">
                <a:solidFill>
                  <a:srgbClr val="FF0000"/>
                </a:solidFill>
              </a:rPr>
              <a:t>अभ्यास+वैराग्य</a:t>
            </a:r>
            <a:r>
              <a:rPr lang="en-US" sz="5400" dirty="0">
                <a:solidFill>
                  <a:srgbClr val="FF0000"/>
                </a:solidFill>
              </a:rPr>
              <a:t>)</a:t>
            </a:r>
            <a:br>
              <a:rPr lang="en-US" sz="5400" b="1" dirty="0">
                <a:solidFill>
                  <a:srgbClr val="00B050"/>
                </a:solidFill>
              </a:rPr>
            </a:br>
            <a:endParaRPr lang="en-US" sz="5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Helps in Realizing the Goal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44342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BEA1-DC8D-9138-4BE0-4904FC55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F5506-20EC-673E-746C-B4AE6624D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8800" dirty="0">
                <a:solidFill>
                  <a:srgbClr val="FF0000"/>
                </a:solidFill>
                <a:latin typeface="Zapfino" panose="03030300040707070C03" pitchFamily="66" charset="7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2003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5392E-A2D6-984E-AE9C-1BBB0D84C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Two Facets of a Life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C991D-92FE-2445-BCF3-2D577E745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Exterior Facet			</a:t>
            </a:r>
            <a:r>
              <a:rPr lang="en-US" dirty="0" err="1"/>
              <a:t>बाहरी</a:t>
            </a:r>
            <a:r>
              <a:rPr lang="en-US" dirty="0"/>
              <a:t> </a:t>
            </a:r>
            <a:r>
              <a:rPr lang="en-US" dirty="0" err="1"/>
              <a:t>पक्ष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Conceptual Facet			</a:t>
            </a:r>
            <a:r>
              <a:rPr lang="en-US" dirty="0" err="1"/>
              <a:t>वैचारिक</a:t>
            </a:r>
            <a:r>
              <a:rPr lang="en-US" dirty="0"/>
              <a:t> </a:t>
            </a:r>
            <a:r>
              <a:rPr lang="en-US" dirty="0" err="1"/>
              <a:t>पक्ष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4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EDE21-5726-8A4B-99A1-6B5A05CB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OUR COMPANIONS DURING OUR LIFE JOURNEY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A MODEL OF CONCENTRIC CIRCLES</a:t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8A5A0-105D-8E42-B7AD-6E7D2E309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637" y="3657600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943592-C78C-AC47-83AF-C7DC26D1F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7" y="1831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Drawing Concentric Circles with Compass | ClipArt ETC">
            <a:extLst>
              <a:ext uri="{FF2B5EF4-FFF2-40B4-BE49-F238E27FC236}">
                <a16:creationId xmlns:a16="http://schemas.microsoft.com/office/drawing/2014/main" id="{481F7360-7B25-ED44-B1AA-B8EAB5CA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1831975"/>
            <a:ext cx="468630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9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36833-8C7B-F749-A502-3A2E5AF5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VEHICLE OF OUR LIFE JOURNEY</a:t>
            </a:r>
            <a:br>
              <a:rPr lang="en-US" dirty="0"/>
            </a:br>
            <a:r>
              <a:rPr lang="en-US" dirty="0" err="1">
                <a:solidFill>
                  <a:srgbClr val="FF0000"/>
                </a:solidFill>
              </a:rPr>
              <a:t>जीवन-यात्रा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में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हमारा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वाहन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AD3CF-29E8-4E47-B207-765CE75E4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4000" dirty="0"/>
              <a:t>Our physical body</a:t>
            </a:r>
          </a:p>
          <a:p>
            <a:pPr marL="0" indent="0">
              <a:buNone/>
            </a:pPr>
            <a:r>
              <a:rPr lang="en-US" sz="4000" dirty="0" err="1"/>
              <a:t>हमारा</a:t>
            </a:r>
            <a:r>
              <a:rPr lang="en-US" sz="4000" dirty="0"/>
              <a:t> </a:t>
            </a:r>
            <a:r>
              <a:rPr lang="en-US" sz="4000" dirty="0" err="1"/>
              <a:t>शरीर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Our senses </a:t>
            </a:r>
          </a:p>
          <a:p>
            <a:pPr marL="0" indent="0">
              <a:buNone/>
            </a:pPr>
            <a:r>
              <a:rPr lang="en-US" sz="4000" dirty="0" err="1"/>
              <a:t>हमारी</a:t>
            </a:r>
            <a:r>
              <a:rPr lang="en-US" sz="4000" dirty="0"/>
              <a:t> </a:t>
            </a:r>
            <a:r>
              <a:rPr lang="en-US" sz="4000" dirty="0" err="1"/>
              <a:t>ज्ञानेन्द्रियां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Our mind that controls every movement of our body</a:t>
            </a:r>
          </a:p>
          <a:p>
            <a:pPr marL="0" indent="0">
              <a:buNone/>
            </a:pPr>
            <a:r>
              <a:rPr lang="en-US" sz="4000" dirty="0" err="1"/>
              <a:t>शरीर</a:t>
            </a:r>
            <a:r>
              <a:rPr lang="en-US" sz="4000" dirty="0"/>
              <a:t> </a:t>
            </a:r>
            <a:r>
              <a:rPr lang="en-US" sz="4000" dirty="0" err="1"/>
              <a:t>की</a:t>
            </a:r>
            <a:r>
              <a:rPr lang="en-US" sz="4000" dirty="0"/>
              <a:t> </a:t>
            </a:r>
            <a:r>
              <a:rPr lang="en-US" sz="4000" dirty="0" err="1"/>
              <a:t>हर</a:t>
            </a:r>
            <a:r>
              <a:rPr lang="en-US" sz="4000" dirty="0"/>
              <a:t> </a:t>
            </a:r>
            <a:r>
              <a:rPr lang="en-US" sz="4000" dirty="0" err="1"/>
              <a:t>क्रिया</a:t>
            </a:r>
            <a:r>
              <a:rPr lang="en-US" sz="4000" dirty="0"/>
              <a:t> </a:t>
            </a:r>
            <a:r>
              <a:rPr lang="en-US" sz="4000" dirty="0" err="1"/>
              <a:t>को</a:t>
            </a:r>
            <a:r>
              <a:rPr lang="en-US" sz="4000" dirty="0"/>
              <a:t> </a:t>
            </a:r>
            <a:r>
              <a:rPr lang="en-US" sz="4000" dirty="0" err="1"/>
              <a:t>चलाने</a:t>
            </a:r>
            <a:r>
              <a:rPr lang="en-US" sz="4000" dirty="0"/>
              <a:t> </a:t>
            </a:r>
            <a:r>
              <a:rPr lang="en-US" sz="4000" dirty="0" err="1"/>
              <a:t>वाली</a:t>
            </a:r>
            <a:r>
              <a:rPr lang="en-US" sz="4000" dirty="0"/>
              <a:t> </a:t>
            </a:r>
            <a:r>
              <a:rPr lang="en-US" sz="4000" dirty="0" err="1"/>
              <a:t>हमारी</a:t>
            </a:r>
            <a:r>
              <a:rPr lang="en-US" sz="4000" dirty="0"/>
              <a:t> </a:t>
            </a:r>
            <a:r>
              <a:rPr lang="en-US" sz="4000" dirty="0" err="1"/>
              <a:t>बुद्धि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8704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DFB7-BFE1-0D49-A316-3FF520BA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OUR FIVE COGNITIVE SENSES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हमारी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पांच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ज्ञानेन्द्रियां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91AF-1308-204A-AA31-4D4FB482B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CONNECTING US TO THE OUTSIDE WORLD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आँख</a:t>
            </a:r>
            <a:r>
              <a:rPr lang="en-US" dirty="0"/>
              <a:t>		Eyes</a:t>
            </a:r>
          </a:p>
          <a:p>
            <a:r>
              <a:rPr lang="en-US" dirty="0" err="1"/>
              <a:t>कान</a:t>
            </a:r>
            <a:r>
              <a:rPr lang="en-US" dirty="0"/>
              <a:t>		Ears</a:t>
            </a:r>
          </a:p>
          <a:p>
            <a:r>
              <a:rPr lang="en-US" dirty="0" err="1"/>
              <a:t>नाक</a:t>
            </a:r>
            <a:r>
              <a:rPr lang="en-US" dirty="0"/>
              <a:t>		Nose</a:t>
            </a:r>
          </a:p>
          <a:p>
            <a:r>
              <a:rPr lang="en-US" dirty="0" err="1"/>
              <a:t>ज़बान</a:t>
            </a:r>
            <a:r>
              <a:rPr lang="en-US" dirty="0"/>
              <a:t>	Tongue</a:t>
            </a:r>
          </a:p>
          <a:p>
            <a:r>
              <a:rPr lang="en-US" dirty="0" err="1"/>
              <a:t>त्वचा</a:t>
            </a:r>
            <a:r>
              <a:rPr lang="en-US" dirty="0"/>
              <a:t>	Skin</a:t>
            </a:r>
          </a:p>
        </p:txBody>
      </p:sp>
    </p:spTree>
    <p:extLst>
      <p:ext uri="{BB962C8B-B14F-4D97-AF65-F5344CB8AC3E}">
        <p14:creationId xmlns:p14="http://schemas.microsoft.com/office/powerpoint/2010/main" val="289388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EE83-837D-6E4D-9792-991DA2FB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OUR MIND</a:t>
            </a:r>
            <a:br>
              <a:rPr lang="en-US" b="1" dirty="0"/>
            </a:br>
            <a:r>
              <a:rPr lang="en-US" sz="3600" dirty="0" err="1"/>
              <a:t>हमारी</a:t>
            </a:r>
            <a:r>
              <a:rPr lang="en-US" sz="3600" dirty="0"/>
              <a:t> </a:t>
            </a:r>
            <a:r>
              <a:rPr lang="en-US" sz="3600" dirty="0" err="1"/>
              <a:t>बुद्धि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DF7BA-CF99-FC40-88CD-D49DA3D88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Basic Functions of Mind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Desires</a:t>
            </a:r>
          </a:p>
          <a:p>
            <a:pPr marL="514350" indent="-514350">
              <a:buAutoNum type="arabicPeriod"/>
            </a:pPr>
            <a:r>
              <a:rPr lang="en-US" dirty="0"/>
              <a:t>Thinking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8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0296-A32B-7549-A6B5-37FF3028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OUR EGO</a:t>
            </a:r>
            <a:br>
              <a:rPr lang="en-US" sz="7200" b="1" dirty="0">
                <a:solidFill>
                  <a:srgbClr val="FF0000"/>
                </a:solidFill>
              </a:rPr>
            </a:br>
            <a:r>
              <a:rPr lang="en-US" sz="5300" dirty="0" err="1">
                <a:solidFill>
                  <a:srgbClr val="FF0000"/>
                </a:solidFill>
              </a:rPr>
              <a:t>मैं</a:t>
            </a:r>
            <a:r>
              <a:rPr lang="en-US" sz="5300" dirty="0">
                <a:solidFill>
                  <a:srgbClr val="FF0000"/>
                </a:solidFill>
              </a:rPr>
              <a:t> </a:t>
            </a:r>
            <a:r>
              <a:rPr lang="en-US" sz="5300" dirty="0" err="1">
                <a:solidFill>
                  <a:srgbClr val="FF0000"/>
                </a:solidFill>
              </a:rPr>
              <a:t>मेरा</a:t>
            </a:r>
            <a:r>
              <a:rPr lang="en-US" sz="5300" dirty="0">
                <a:solidFill>
                  <a:srgbClr val="FF0000"/>
                </a:solidFill>
              </a:rPr>
              <a:t> </a:t>
            </a:r>
            <a:r>
              <a:rPr lang="en-US" sz="5300" dirty="0" err="1">
                <a:solidFill>
                  <a:srgbClr val="FF0000"/>
                </a:solidFill>
              </a:rPr>
              <a:t>का</a:t>
            </a:r>
            <a:r>
              <a:rPr lang="en-US" sz="5300" dirty="0">
                <a:solidFill>
                  <a:srgbClr val="FF0000"/>
                </a:solidFill>
              </a:rPr>
              <a:t> </a:t>
            </a:r>
            <a:r>
              <a:rPr lang="en-US" sz="5300" dirty="0" err="1">
                <a:solidFill>
                  <a:srgbClr val="FF0000"/>
                </a:solidFill>
              </a:rPr>
              <a:t>भाव</a:t>
            </a:r>
            <a:endParaRPr lang="en-US" sz="53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CE857-1796-6443-A560-A9786107B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मैं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मेरा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7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655D-AF5B-A859-46D0-C2ADD082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Let’s Find Out Another Part of Our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Journey Vehicle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2F23E-3885-D3A8-530F-B321597F5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4061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751</Words>
  <Application>Microsoft Macintosh PowerPoint</Application>
  <PresentationFormat>Widescreen</PresentationFormat>
  <Paragraphs>156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Zapfino</vt:lpstr>
      <vt:lpstr>Office Theme</vt:lpstr>
      <vt:lpstr>   Life Journey– Yours,Theirs and Mine  (A Conceptual Framework)</vt:lpstr>
      <vt:lpstr>PowerPoint Presentation</vt:lpstr>
      <vt:lpstr>Two Facets of a Life Journey</vt:lpstr>
      <vt:lpstr> OUR COMPANIONS DURING OUR LIFE JOURNEY A MODEL OF CONCENTRIC CIRCLES </vt:lpstr>
      <vt:lpstr>VEHICLE OF OUR LIFE JOURNEY जीवन-यात्रा में हमारा वाहन</vt:lpstr>
      <vt:lpstr> OUR FIVE COGNITIVE SENSES हमारी पांच ज्ञानेन्द्रियां</vt:lpstr>
      <vt:lpstr>OUR MIND हमारी बुद्धि</vt:lpstr>
      <vt:lpstr>OUR EGO मैं मेरा का भाव</vt:lpstr>
      <vt:lpstr>Let’s Find Out Another Part of Our  Journey Vehicle</vt:lpstr>
      <vt:lpstr>Example: SUN-SHINE ON MOON &amp; EARTH</vt:lpstr>
      <vt:lpstr>SHINE REFLECTING ON  OUR MIND, SENSES &amp; OBJECTS</vt:lpstr>
      <vt:lpstr> TWO LAWS OF NATURE कुदरत के  दो नियम   </vt:lpstr>
      <vt:lpstr> OUR CHOICE DURING OUR LIFE JOURNEY जीवन यात्रा में हमारा चुनाव</vt:lpstr>
      <vt:lpstr>GOALS OF OUR LIFE JOURNEY</vt:lpstr>
      <vt:lpstr>Ideal Blend of Enjoyment &amp; Development मौज-मस्ती और आत्म-विकास का आदर्श संयोग</vt:lpstr>
      <vt:lpstr>Two Types of Self –Development आत्म-विकास के दो प्रकार</vt:lpstr>
      <vt:lpstr>PowerPoint Presentation</vt:lpstr>
      <vt:lpstr> SPECIFICS OF A LIFE JOURNEY जीवन यात्रा की विशिष्टताएं</vt:lpstr>
      <vt:lpstr>PowerPoint Presentation</vt:lpstr>
      <vt:lpstr>LIFE JOURNEY’s FINAL GOAL ? जीवन यात्रा का अंतिम उद्देश्य ?</vt:lpstr>
      <vt:lpstr> Reply उत्तर </vt:lpstr>
      <vt:lpstr>Exploring Gross to Subtle in Outside World बाहरी जगत में स्थूल से सूक्ष्म की खोज</vt:lpstr>
      <vt:lpstr>EXPLORING GROSS TO SUBLE IN OUR INNER SELF अपने अन्दर स्थूल से सूक्ष्म की खोज</vt:lpstr>
      <vt:lpstr> PRACTICING GROSS TO SUBTLE स्थूल से सूक्ष्म के जाप का अभ्यास</vt:lpstr>
      <vt:lpstr>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Journey – Yours, Theirs and Mine</dc:title>
  <dc:creator>M Gambhir</dc:creator>
  <cp:lastModifiedBy>M Gambhir</cp:lastModifiedBy>
  <cp:revision>61</cp:revision>
  <cp:lastPrinted>2022-04-17T23:19:59Z</cp:lastPrinted>
  <dcterms:created xsi:type="dcterms:W3CDTF">2022-04-07T15:55:10Z</dcterms:created>
  <dcterms:modified xsi:type="dcterms:W3CDTF">2022-04-17T23:28:51Z</dcterms:modified>
</cp:coreProperties>
</file>